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78"/>
  </p:notesMasterIdLst>
  <p:handoutMasterIdLst>
    <p:handoutMasterId r:id="rId79"/>
  </p:handout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340"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5" r:id="rId74"/>
    <p:sldId id="336" r:id="rId75"/>
    <p:sldId id="337" r:id="rId76"/>
    <p:sldId id="338" r:id="rId77"/>
  </p:sldIdLst>
  <p:sldSz cx="10693400" cy="7562850"/>
  <p:notesSz cx="10693400" cy="75628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382">
          <p15:clr>
            <a:srgbClr val="A4A3A4"/>
          </p15:clr>
        </p15:guide>
        <p15:guide id="2" pos="33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80" autoAdjust="0"/>
    <p:restoredTop sz="94630" autoAdjust="0"/>
  </p:normalViewPr>
  <p:slideViewPr>
    <p:cSldViewPr>
      <p:cViewPr varScale="1">
        <p:scale>
          <a:sx n="106" d="100"/>
          <a:sy n="106" d="100"/>
        </p:scale>
        <p:origin x="1938" y="10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06" d="100"/>
          <a:sy n="106" d="100"/>
        </p:scale>
        <p:origin x="2166" y="102"/>
      </p:cViewPr>
      <p:guideLst>
        <p:guide orient="horz" pos="2382"/>
        <p:guide pos="33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6057900" y="0"/>
            <a:ext cx="4632325" cy="377825"/>
          </a:xfrm>
          <a:prstGeom prst="rect">
            <a:avLst/>
          </a:prstGeom>
        </p:spPr>
        <p:txBody>
          <a:bodyPr vert="horz" lIns="91440" tIns="45720" rIns="91440" bIns="45720" rtlCol="0"/>
          <a:lstStyle>
            <a:lvl1pPr algn="r">
              <a:defRPr sz="1200"/>
            </a:lvl1pPr>
          </a:lstStyle>
          <a:p>
            <a:fld id="{100AD200-C383-4BF6-95B1-03175AB899D6}" type="datetimeFigureOut">
              <a:rPr lang="fr-FR" smtClean="0"/>
              <a:t>15/02/2019</a:t>
            </a:fld>
            <a:endParaRPr lang="fr-FR" dirty="0"/>
          </a:p>
        </p:txBody>
      </p:sp>
      <p:sp>
        <p:nvSpPr>
          <p:cNvPr id="4" name="Espace réservé du pied de page 3"/>
          <p:cNvSpPr>
            <a:spLocks noGrp="1"/>
          </p:cNvSpPr>
          <p:nvPr>
            <p:ph type="ftr" sz="quarter" idx="2"/>
          </p:nvPr>
        </p:nvSpPr>
        <p:spPr>
          <a:xfrm>
            <a:off x="0" y="7183438"/>
            <a:ext cx="4633913" cy="377825"/>
          </a:xfrm>
          <a:prstGeom prst="rect">
            <a:avLst/>
          </a:prstGeom>
        </p:spPr>
        <p:txBody>
          <a:bodyPr vert="horz" lIns="91440" tIns="45720" rIns="91440" bIns="45720" rtlCol="0" anchor="b"/>
          <a:lstStyle>
            <a:lvl1pPr algn="l">
              <a:defRPr sz="1200"/>
            </a:lvl1pPr>
          </a:lstStyle>
          <a:p>
            <a:r>
              <a:rPr lang="fr-FR"/>
              <a:t>1</a:t>
            </a:r>
            <a:endParaRPr lang="fr-FR" dirty="0"/>
          </a:p>
        </p:txBody>
      </p:sp>
      <p:sp>
        <p:nvSpPr>
          <p:cNvPr id="5" name="Espace réservé du numéro de diapositive 4"/>
          <p:cNvSpPr>
            <a:spLocks noGrp="1"/>
          </p:cNvSpPr>
          <p:nvPr>
            <p:ph type="sldNum" sz="quarter" idx="3"/>
          </p:nvPr>
        </p:nvSpPr>
        <p:spPr>
          <a:xfrm>
            <a:off x="6057900" y="7183438"/>
            <a:ext cx="4632325" cy="377825"/>
          </a:xfrm>
          <a:prstGeom prst="rect">
            <a:avLst/>
          </a:prstGeom>
        </p:spPr>
        <p:txBody>
          <a:bodyPr vert="horz" lIns="91440" tIns="45720" rIns="91440" bIns="45720" rtlCol="0" anchor="b"/>
          <a:lstStyle>
            <a:lvl1pPr algn="r">
              <a:defRPr sz="1200"/>
            </a:lvl1pPr>
          </a:lstStyle>
          <a:p>
            <a:fld id="{15A4BEEA-16B5-48F3-BC0F-418234209EE4}" type="slidenum">
              <a:rPr lang="fr-FR" smtClean="0"/>
              <a:t>‹N°›</a:t>
            </a:fld>
            <a:endParaRPr lang="fr-FR" dirty="0"/>
          </a:p>
        </p:txBody>
      </p:sp>
    </p:spTree>
    <p:extLst>
      <p:ext uri="{BB962C8B-B14F-4D97-AF65-F5344CB8AC3E}">
        <p14:creationId xmlns:p14="http://schemas.microsoft.com/office/powerpoint/2010/main" val="11520670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53970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262544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970651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993305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873367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65557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970930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607401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529790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141503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801496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493016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8426373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7617879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888975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839641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959475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3993441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1247845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1034192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1760040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4011010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744842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4111743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3486816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6121862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8184680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1915270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2619170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0717570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6869005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3587795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7797312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40087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5433902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40270044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3089480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40512598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421082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0596201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8150813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40506910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3098562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41764273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269549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4835682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66516174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3130361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6516309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5947914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413133345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7912364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608262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6625317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24261732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982743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7927803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6054021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9633161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3283066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427904885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89041192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9896906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47757469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63592138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31013587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786653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13770250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0883354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3411586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615111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4077678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38928753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1711934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760463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1069975" y="3640138"/>
            <a:ext cx="8553450" cy="2978150"/>
          </a:xfrm>
          <a:prstGeom prst="rect">
            <a:avLst/>
          </a:prstGeom>
        </p:spPr>
        <p:txBody>
          <a:bodyPr>
            <a:normAutofit/>
          </a:bodyPr>
          <a:lstStyle/>
          <a:p>
            <a:endParaRPr dirty="0"/>
          </a:p>
        </p:txBody>
      </p:sp>
    </p:spTree>
    <p:extLst>
      <p:ext uri="{BB962C8B-B14F-4D97-AF65-F5344CB8AC3E}">
        <p14:creationId xmlns:p14="http://schemas.microsoft.com/office/powerpoint/2010/main" val="2357683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1" i="0" u="heavy">
                <a:solidFill>
                  <a:schemeClr val="tx1"/>
                </a:solidFill>
                <a:latin typeface="Times New Roman"/>
                <a:cs typeface="Times New Roman"/>
              </a:defRPr>
            </a:lvl1pPr>
          </a:lstStyle>
          <a:p>
            <a:endParaRPr dirty="0"/>
          </a:p>
        </p:txBody>
      </p:sp>
      <p:sp>
        <p:nvSpPr>
          <p:cNvPr id="4" name="Holder 4"/>
          <p:cNvSpPr>
            <a:spLocks noGrp="1"/>
          </p:cNvSpPr>
          <p:nvPr>
            <p:ph type="ftr" sz="quarter" idx="5"/>
          </p:nvPr>
        </p:nvSpPr>
        <p:spPr>
          <a:xfrm>
            <a:off x="3637915" y="7033450"/>
            <a:ext cx="3423919" cy="276999"/>
          </a:xfr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0097755-EF06-4DCC-925F-DE4A167A379B}" type="datetime1">
              <a:rPr lang="fr-FR" smtClean="0"/>
              <a:t>15/02/2019</a:t>
            </a:fld>
            <a:endParaRPr lang="en-US" dirty="0"/>
          </a:p>
        </p:txBody>
      </p:sp>
    </p:spTree>
    <p:extLst>
      <p:ext uri="{BB962C8B-B14F-4D97-AF65-F5344CB8AC3E}">
        <p14:creationId xmlns:p14="http://schemas.microsoft.com/office/powerpoint/2010/main" val="12897015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22A487C-77EA-4AE0-8CC3-C249245CB976}"/>
              </a:ext>
            </a:extLst>
          </p:cNvPr>
          <p:cNvSpPr>
            <a:spLocks noGrp="1"/>
          </p:cNvSpPr>
          <p:nvPr>
            <p:ph type="title"/>
          </p:nvPr>
        </p:nvSpPr>
        <p:spPr>
          <a:xfrm>
            <a:off x="735013" y="403225"/>
            <a:ext cx="9223375" cy="14605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1A1BDD3-128B-475A-A686-22819844C4FE}"/>
              </a:ext>
            </a:extLst>
          </p:cNvPr>
          <p:cNvSpPr>
            <a:spLocks noGrp="1"/>
          </p:cNvSpPr>
          <p:nvPr>
            <p:ph type="body" idx="1"/>
          </p:nvPr>
        </p:nvSpPr>
        <p:spPr>
          <a:xfrm>
            <a:off x="735013" y="2012950"/>
            <a:ext cx="9223375" cy="479901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929346E-7810-4E3B-A91D-20398628D2C0}"/>
              </a:ext>
            </a:extLst>
          </p:cNvPr>
          <p:cNvSpPr>
            <a:spLocks noGrp="1"/>
          </p:cNvSpPr>
          <p:nvPr>
            <p:ph type="dt" sz="half" idx="2"/>
          </p:nvPr>
        </p:nvSpPr>
        <p:spPr>
          <a:xfrm>
            <a:off x="735013" y="7010400"/>
            <a:ext cx="240665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AFEB2921-456D-43EF-89E8-AB16BED38F49}" type="datetime1">
              <a:rPr lang="fr-FR" smtClean="0"/>
              <a:t>15/02/2019</a:t>
            </a:fld>
            <a:endParaRPr lang="fr-FR"/>
          </a:p>
        </p:txBody>
      </p:sp>
      <p:sp>
        <p:nvSpPr>
          <p:cNvPr id="5" name="Espace réservé du pied de page 4">
            <a:extLst>
              <a:ext uri="{FF2B5EF4-FFF2-40B4-BE49-F238E27FC236}">
                <a16:creationId xmlns:a16="http://schemas.microsoft.com/office/drawing/2014/main" id="{90E6472C-51B2-49AB-A292-6CFB9D168FAF}"/>
              </a:ext>
            </a:extLst>
          </p:cNvPr>
          <p:cNvSpPr>
            <a:spLocks noGrp="1"/>
          </p:cNvSpPr>
          <p:nvPr>
            <p:ph type="ftr" sz="quarter" idx="3"/>
          </p:nvPr>
        </p:nvSpPr>
        <p:spPr>
          <a:xfrm>
            <a:off x="3541713" y="7010400"/>
            <a:ext cx="360997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5CD074A-11B8-4323-84C1-773D7173710A}"/>
              </a:ext>
            </a:extLst>
          </p:cNvPr>
          <p:cNvSpPr>
            <a:spLocks noGrp="1"/>
          </p:cNvSpPr>
          <p:nvPr>
            <p:ph type="sldNum" sz="quarter" idx="4"/>
          </p:nvPr>
        </p:nvSpPr>
        <p:spPr>
          <a:xfrm>
            <a:off x="7551738" y="7010400"/>
            <a:ext cx="240665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B121E782-E272-4757-8D9D-537EE03D8750}" type="slidenum">
              <a:rPr lang="fr-FR" smtClean="0"/>
              <a:t>‹N°›</a:t>
            </a:fld>
            <a:endParaRPr lang="fr-FR"/>
          </a:p>
        </p:txBody>
      </p:sp>
    </p:spTree>
    <p:extLst>
      <p:ext uri="{BB962C8B-B14F-4D97-AF65-F5344CB8AC3E}">
        <p14:creationId xmlns:p14="http://schemas.microsoft.com/office/powerpoint/2010/main" val="212298412"/>
      </p:ext>
    </p:extLst>
  </p:cSld>
  <p:clrMap bg1="lt1" tx1="dk1" bg2="lt2" tx2="dk2" accent1="accent1" accent2="accent2" accent3="accent3" accent4="accent4" accent5="accent5" accent6="accent6" hlink="hlink" folHlink="folHlink"/>
  <p:sldLayoutIdLst>
    <p:sldLayoutId id="214748367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12901" y="345154"/>
            <a:ext cx="7620000" cy="492443"/>
          </a:xfrm>
          <a:prstGeom prst="rect">
            <a:avLst/>
          </a:prstGeom>
        </p:spPr>
        <p:txBody>
          <a:bodyPr vert="horz" wrap="square" lIns="0" tIns="0" rIns="0" bIns="0" rtlCol="0">
            <a:spAutoFit/>
          </a:bodyPr>
          <a:lstStyle/>
          <a:p>
            <a:pPr marL="12700">
              <a:lnSpc>
                <a:spcPct val="100000"/>
              </a:lnSpc>
              <a:tabLst>
                <a:tab pos="533400" algn="l"/>
              </a:tabLst>
            </a:pPr>
            <a:r>
              <a:rPr lang="fr-FR" sz="3200" b="1" dirty="0">
                <a:latin typeface="Arial"/>
                <a:cs typeface="Arial"/>
              </a:rPr>
              <a:t>LES THEMATIQUES ET EXERCICES</a:t>
            </a:r>
            <a:endParaRPr lang="fr-FR" sz="3200" dirty="0">
              <a:latin typeface="Arial"/>
              <a:cs typeface="Arial"/>
            </a:endParaRPr>
          </a:p>
        </p:txBody>
      </p:sp>
      <p:sp>
        <p:nvSpPr>
          <p:cNvPr id="3" name="object 3"/>
          <p:cNvSpPr txBox="1"/>
          <p:nvPr/>
        </p:nvSpPr>
        <p:spPr>
          <a:xfrm>
            <a:off x="1264411" y="1343353"/>
            <a:ext cx="8326755" cy="5632311"/>
          </a:xfrm>
          <a:prstGeom prst="rect">
            <a:avLst/>
          </a:prstGeom>
        </p:spPr>
        <p:txBody>
          <a:bodyPr vert="horz" wrap="square" lIns="0" tIns="0" rIns="0" bIns="0" rtlCol="0">
            <a:spAutoFit/>
          </a:bodyPr>
          <a:lstStyle/>
          <a:p>
            <a:pPr marL="402590" marR="6350" indent="-389890" algn="just">
              <a:lnSpc>
                <a:spcPct val="100000"/>
              </a:lnSpc>
              <a:buSzPct val="77777"/>
              <a:buFont typeface="Wingdings"/>
              <a:buChar char=""/>
              <a:tabLst>
                <a:tab pos="403225" algn="l"/>
              </a:tabLst>
            </a:pPr>
            <a:r>
              <a:rPr lang="fr-FR" sz="1800" spc="-5" dirty="0">
                <a:latin typeface="Times New Roman"/>
                <a:cs typeface="Times New Roman"/>
              </a:rPr>
              <a:t>I</a:t>
            </a:r>
            <a:r>
              <a:rPr lang="fr-FR" sz="1800" dirty="0">
                <a:latin typeface="Times New Roman"/>
                <a:cs typeface="Times New Roman"/>
              </a:rPr>
              <a:t>l est</a:t>
            </a:r>
            <a:r>
              <a:rPr lang="fr-FR" sz="1800" spc="150" dirty="0">
                <a:latin typeface="Times New Roman"/>
                <a:cs typeface="Times New Roman"/>
              </a:rPr>
              <a:t> </a:t>
            </a:r>
            <a:r>
              <a:rPr lang="fr-FR" sz="1800" dirty="0">
                <a:latin typeface="Times New Roman"/>
                <a:cs typeface="Times New Roman"/>
              </a:rPr>
              <a:t>primordi</a:t>
            </a:r>
            <a:r>
              <a:rPr lang="fr-FR" sz="1800" spc="5" dirty="0">
                <a:latin typeface="Times New Roman"/>
                <a:cs typeface="Times New Roman"/>
              </a:rPr>
              <a:t>a</a:t>
            </a:r>
            <a:r>
              <a:rPr lang="fr-FR" sz="1800" dirty="0">
                <a:latin typeface="Times New Roman"/>
                <a:cs typeface="Times New Roman"/>
              </a:rPr>
              <a:t>l</a:t>
            </a:r>
            <a:r>
              <a:rPr lang="fr-FR" sz="1800" spc="14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our</a:t>
            </a:r>
            <a:r>
              <a:rPr lang="fr-FR" sz="1800" spc="15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a:t>
            </a:r>
            <a:r>
              <a:rPr lang="fr-FR" sz="1800" spc="-10" dirty="0">
                <a:latin typeface="Times New Roman"/>
                <a:cs typeface="Times New Roman"/>
              </a:rPr>
              <a:t>c</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eur</a:t>
            </a:r>
            <a:r>
              <a:rPr lang="fr-FR" sz="1800" spc="130" dirty="0">
                <a:latin typeface="Times New Roman"/>
                <a:cs typeface="Times New Roman"/>
              </a:rPr>
              <a:t> </a:t>
            </a:r>
            <a:r>
              <a:rPr lang="fr-FR" sz="1800" dirty="0">
                <a:latin typeface="Times New Roman"/>
                <a:cs typeface="Times New Roman"/>
              </a:rPr>
              <a:t>de</a:t>
            </a:r>
            <a:r>
              <a:rPr lang="fr-FR" sz="1800" spc="150" dirty="0">
                <a:latin typeface="Times New Roman"/>
                <a:cs typeface="Times New Roman"/>
              </a:rPr>
              <a:t> </a:t>
            </a:r>
            <a:r>
              <a:rPr lang="fr-FR" sz="1800" dirty="0">
                <a:latin typeface="Times New Roman"/>
                <a:cs typeface="Times New Roman"/>
              </a:rPr>
              <a:t>proposer</a:t>
            </a:r>
            <a:r>
              <a:rPr lang="fr-FR" sz="1800" spc="150" dirty="0">
                <a:latin typeface="Times New Roman"/>
                <a:cs typeface="Times New Roman"/>
              </a:rPr>
              <a:t> </a:t>
            </a:r>
            <a:r>
              <a:rPr lang="fr-FR" sz="1800" dirty="0">
                <a:latin typeface="Times New Roman"/>
                <a:cs typeface="Times New Roman"/>
              </a:rPr>
              <a:t>da</a:t>
            </a:r>
            <a:r>
              <a:rPr lang="fr-FR" sz="1800" spc="-10" dirty="0">
                <a:latin typeface="Times New Roman"/>
                <a:cs typeface="Times New Roman"/>
              </a:rPr>
              <a:t>n</a:t>
            </a:r>
            <a:r>
              <a:rPr lang="fr-FR" sz="1800" dirty="0">
                <a:latin typeface="Times New Roman"/>
                <a:cs typeface="Times New Roman"/>
              </a:rPr>
              <a:t>s</a:t>
            </a:r>
            <a:r>
              <a:rPr lang="fr-FR" sz="1800" spc="145" dirty="0">
                <a:latin typeface="Times New Roman"/>
                <a:cs typeface="Times New Roman"/>
              </a:rPr>
              <a:t> </a:t>
            </a:r>
            <a:r>
              <a:rPr lang="fr-FR" sz="1800" dirty="0">
                <a:latin typeface="Times New Roman"/>
                <a:cs typeface="Times New Roman"/>
              </a:rPr>
              <a:t>le</a:t>
            </a:r>
            <a:r>
              <a:rPr lang="fr-FR" sz="1800" spc="150" dirty="0">
                <a:latin typeface="Times New Roman"/>
                <a:cs typeface="Times New Roman"/>
              </a:rPr>
              <a:t> </a:t>
            </a:r>
            <a:r>
              <a:rPr lang="fr-FR" sz="1800" dirty="0">
                <a:latin typeface="Times New Roman"/>
                <a:cs typeface="Times New Roman"/>
              </a:rPr>
              <a:t>contenu</a:t>
            </a:r>
            <a:r>
              <a:rPr lang="fr-FR" sz="1800" spc="150" dirty="0">
                <a:latin typeface="Times New Roman"/>
                <a:cs typeface="Times New Roman"/>
              </a:rPr>
              <a:t> </a:t>
            </a:r>
            <a:r>
              <a:rPr lang="fr-FR" sz="1800" dirty="0">
                <a:latin typeface="Times New Roman"/>
                <a:cs typeface="Times New Roman"/>
              </a:rPr>
              <a:t>de</a:t>
            </a:r>
            <a:r>
              <a:rPr lang="fr-FR" sz="1800" spc="130" dirty="0">
                <a:latin typeface="Times New Roman"/>
                <a:cs typeface="Times New Roman"/>
              </a:rPr>
              <a:t> </a:t>
            </a:r>
            <a:r>
              <a:rPr lang="fr-FR" sz="1800" dirty="0">
                <a:latin typeface="Times New Roman"/>
                <a:cs typeface="Times New Roman"/>
              </a:rPr>
              <a:t>ses</a:t>
            </a:r>
            <a:r>
              <a:rPr lang="fr-FR" sz="1800" spc="145" dirty="0">
                <a:latin typeface="Times New Roman"/>
                <a:cs typeface="Times New Roman"/>
              </a:rPr>
              <a:t> </a:t>
            </a:r>
            <a:r>
              <a:rPr lang="fr-FR" sz="1800" dirty="0">
                <a:latin typeface="Times New Roman"/>
                <a:cs typeface="Times New Roman"/>
              </a:rPr>
              <a:t>séanc</a:t>
            </a:r>
            <a:r>
              <a:rPr lang="fr-FR" sz="1800" spc="5" dirty="0">
                <a:latin typeface="Times New Roman"/>
                <a:cs typeface="Times New Roman"/>
              </a:rPr>
              <a:t>e</a:t>
            </a:r>
            <a:r>
              <a:rPr lang="fr-FR" sz="1800" dirty="0">
                <a:latin typeface="Times New Roman"/>
                <a:cs typeface="Times New Roman"/>
              </a:rPr>
              <a:t>s</a:t>
            </a:r>
            <a:r>
              <a:rPr lang="fr-FR" sz="1800" spc="150" dirty="0">
                <a:latin typeface="Times New Roman"/>
                <a:cs typeface="Times New Roman"/>
              </a:rPr>
              <a:t> </a:t>
            </a:r>
            <a:r>
              <a:rPr lang="fr-FR" sz="1800" dirty="0">
                <a:latin typeface="Times New Roman"/>
                <a:cs typeface="Times New Roman"/>
              </a:rPr>
              <a:t>des </a:t>
            </a:r>
            <a:r>
              <a:rPr lang="fr-FR" sz="1800" spc="140" dirty="0">
                <a:latin typeface="Times New Roman"/>
                <a:cs typeface="Times New Roman"/>
              </a:rPr>
              <a:t> </a:t>
            </a:r>
            <a:r>
              <a:rPr lang="fr-FR" sz="1800" dirty="0">
                <a:latin typeface="Times New Roman"/>
                <a:cs typeface="Times New Roman"/>
              </a:rPr>
              <a:t>sit</a:t>
            </a:r>
            <a:r>
              <a:rPr lang="fr-FR" sz="1800" spc="-10" dirty="0">
                <a:latin typeface="Times New Roman"/>
                <a:cs typeface="Times New Roman"/>
              </a:rPr>
              <a:t>u</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ions </a:t>
            </a:r>
            <a:r>
              <a:rPr lang="fr-FR" sz="1800" spc="145"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i </a:t>
            </a:r>
            <a:r>
              <a:rPr lang="fr-FR" sz="1800" spc="14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e</a:t>
            </a:r>
            <a:r>
              <a:rPr lang="fr-FR" sz="1800" spc="-10" dirty="0">
                <a:latin typeface="Times New Roman"/>
                <a:cs typeface="Times New Roman"/>
              </a:rPr>
              <a:t>rm</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tront </a:t>
            </a:r>
            <a:r>
              <a:rPr lang="fr-FR" sz="1800" spc="140" dirty="0">
                <a:latin typeface="Times New Roman"/>
                <a:cs typeface="Times New Roman"/>
              </a:rPr>
              <a:t> </a:t>
            </a:r>
            <a:r>
              <a:rPr lang="fr-FR" sz="1800" dirty="0">
                <a:latin typeface="Times New Roman"/>
                <a:cs typeface="Times New Roman"/>
              </a:rPr>
              <a:t>au patient </a:t>
            </a:r>
            <a:r>
              <a:rPr lang="fr-FR" sz="1800" spc="-15" dirty="0">
                <a:latin typeface="Times New Roman"/>
                <a:cs typeface="Times New Roman"/>
              </a:rPr>
              <a:t>d</a:t>
            </a:r>
            <a:r>
              <a:rPr lang="fr-FR" sz="1800" dirty="0">
                <a:latin typeface="Times New Roman"/>
                <a:cs typeface="Times New Roman"/>
              </a:rPr>
              <a:t>e </a:t>
            </a:r>
            <a:r>
              <a:rPr lang="fr-FR" sz="1800" spc="14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év</a:t>
            </a:r>
            <a:r>
              <a:rPr lang="fr-FR" sz="1800" spc="5" dirty="0">
                <a:latin typeface="Times New Roman"/>
                <a:cs typeface="Times New Roman"/>
              </a:rPr>
              <a:t>e</a:t>
            </a:r>
            <a:r>
              <a:rPr lang="fr-FR" sz="1800" dirty="0">
                <a:latin typeface="Times New Roman"/>
                <a:cs typeface="Times New Roman"/>
              </a:rPr>
              <a:t>lo</a:t>
            </a:r>
            <a:r>
              <a:rPr lang="fr-FR" sz="1800" spc="-10" dirty="0">
                <a:latin typeface="Times New Roman"/>
                <a:cs typeface="Times New Roman"/>
              </a:rPr>
              <a:t>p</a:t>
            </a:r>
            <a:r>
              <a:rPr lang="fr-FR" sz="1800" dirty="0">
                <a:latin typeface="Times New Roman"/>
                <a:cs typeface="Times New Roman"/>
              </a:rPr>
              <a:t>per </a:t>
            </a:r>
            <a:r>
              <a:rPr lang="fr-FR" sz="1800" spc="15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a </a:t>
            </a:r>
            <a:r>
              <a:rPr lang="fr-FR" sz="1800" spc="135" dirty="0">
                <a:latin typeface="Times New Roman"/>
                <a:cs typeface="Times New Roman"/>
              </a:rPr>
              <a:t> </a:t>
            </a:r>
            <a:r>
              <a:rPr lang="fr-FR" sz="1800" dirty="0">
                <a:latin typeface="Times New Roman"/>
                <a:cs typeface="Times New Roman"/>
              </a:rPr>
              <a:t>coordi</a:t>
            </a:r>
            <a:r>
              <a:rPr lang="fr-FR" sz="1800" spc="-10" dirty="0">
                <a:latin typeface="Times New Roman"/>
                <a:cs typeface="Times New Roman"/>
              </a:rPr>
              <a:t>na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 génér</a:t>
            </a:r>
            <a:r>
              <a:rPr lang="fr-FR" sz="1800" spc="5" dirty="0">
                <a:latin typeface="Times New Roman"/>
                <a:cs typeface="Times New Roman"/>
              </a:rPr>
              <a:t>a</a:t>
            </a:r>
            <a:r>
              <a:rPr lang="fr-FR" sz="1800" spc="-10" dirty="0">
                <a:latin typeface="Times New Roman"/>
                <a:cs typeface="Times New Roman"/>
              </a:rPr>
              <a:t>l</a:t>
            </a:r>
            <a:r>
              <a:rPr lang="fr-FR" sz="1800" dirty="0">
                <a:latin typeface="Times New Roman"/>
                <a:cs typeface="Times New Roman"/>
              </a:rPr>
              <a:t>e, </a:t>
            </a:r>
            <a:r>
              <a:rPr lang="fr-FR" sz="1800" spc="-170"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o</a:t>
            </a:r>
            <a:r>
              <a:rPr lang="fr-FR" sz="1800" dirty="0">
                <a:latin typeface="Times New Roman"/>
                <a:cs typeface="Times New Roman"/>
              </a:rPr>
              <a:t>n </a:t>
            </a:r>
            <a:r>
              <a:rPr lang="fr-FR" sz="1800" spc="-170"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n</a:t>
            </a:r>
            <a:r>
              <a:rPr lang="fr-FR" sz="1800" dirty="0">
                <a:latin typeface="Times New Roman"/>
                <a:cs typeface="Times New Roman"/>
              </a:rPr>
              <a:t>al</a:t>
            </a:r>
            <a:r>
              <a:rPr lang="fr-FR" sz="1800" spc="15" dirty="0">
                <a:latin typeface="Times New Roman"/>
                <a:cs typeface="Times New Roman"/>
              </a:rPr>
              <a:t>y</a:t>
            </a:r>
            <a:r>
              <a:rPr lang="fr-FR" sz="1800" spc="-20" dirty="0">
                <a:latin typeface="Times New Roman"/>
                <a:cs typeface="Times New Roman"/>
              </a:rPr>
              <a:t>s</a:t>
            </a:r>
            <a:r>
              <a:rPr lang="fr-FR" sz="1800" dirty="0">
                <a:latin typeface="Times New Roman"/>
                <a:cs typeface="Times New Roman"/>
              </a:rPr>
              <a:t>e </a:t>
            </a:r>
            <a:r>
              <a:rPr lang="fr-FR" sz="1800" spc="-16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 </a:t>
            </a:r>
            <a:r>
              <a:rPr lang="fr-FR" sz="1800" spc="-165"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o</a:t>
            </a:r>
            <a:r>
              <a:rPr lang="fr-FR" sz="1800" dirty="0">
                <a:latin typeface="Times New Roman"/>
                <a:cs typeface="Times New Roman"/>
              </a:rPr>
              <a:t>n </a:t>
            </a:r>
            <a:r>
              <a:rPr lang="fr-FR" sz="1800" spc="-170" dirty="0">
                <a:latin typeface="Times New Roman"/>
                <a:cs typeface="Times New Roman"/>
              </a:rPr>
              <a:t> </a:t>
            </a:r>
            <a:r>
              <a:rPr lang="fr-FR" sz="1800" dirty="0">
                <a:latin typeface="Times New Roman"/>
                <a:cs typeface="Times New Roman"/>
              </a:rPr>
              <a:t>t</a:t>
            </a:r>
            <a:r>
              <a:rPr lang="fr-FR" sz="1800" spc="-10" dirty="0">
                <a:latin typeface="Times New Roman"/>
                <a:cs typeface="Times New Roman"/>
              </a:rPr>
              <a:t>r</a:t>
            </a:r>
            <a:r>
              <a:rPr lang="fr-FR" sz="1800" dirty="0">
                <a:latin typeface="Times New Roman"/>
                <a:cs typeface="Times New Roman"/>
              </a:rPr>
              <a:t>aite</a:t>
            </a:r>
            <a:r>
              <a:rPr lang="fr-FR" sz="1800" spc="-10" dirty="0">
                <a:latin typeface="Times New Roman"/>
                <a:cs typeface="Times New Roman"/>
              </a:rPr>
              <a:t>m</a:t>
            </a:r>
            <a:r>
              <a:rPr lang="fr-FR" sz="1800" dirty="0">
                <a:latin typeface="Times New Roman"/>
                <a:cs typeface="Times New Roman"/>
              </a:rPr>
              <a:t>ent </a:t>
            </a:r>
            <a:r>
              <a:rPr lang="fr-FR" sz="1800" spc="-165" dirty="0">
                <a:latin typeface="Times New Roman"/>
                <a:cs typeface="Times New Roman"/>
              </a:rPr>
              <a:t> </a:t>
            </a:r>
            <a:r>
              <a:rPr lang="fr-FR" sz="1800" dirty="0">
                <a:latin typeface="Times New Roman"/>
                <a:cs typeface="Times New Roman"/>
              </a:rPr>
              <a:t>des </a:t>
            </a:r>
            <a:r>
              <a:rPr lang="fr-FR" sz="1800" spc="-18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spc="-10" dirty="0">
                <a:latin typeface="Times New Roman"/>
                <a:cs typeface="Times New Roman"/>
              </a:rPr>
              <a:t>je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oires </a:t>
            </a:r>
            <a:r>
              <a:rPr lang="fr-FR" sz="1800" spc="-180" dirty="0">
                <a:latin typeface="Times New Roman"/>
                <a:cs typeface="Times New Roman"/>
              </a:rPr>
              <a:t> </a:t>
            </a:r>
            <a:r>
              <a:rPr lang="fr-FR" sz="1800" dirty="0">
                <a:latin typeface="Times New Roman"/>
                <a:cs typeface="Times New Roman"/>
              </a:rPr>
              <a:t>et </a:t>
            </a:r>
            <a:r>
              <a:rPr lang="fr-FR" sz="1800" spc="-175" dirty="0">
                <a:latin typeface="Times New Roman"/>
                <a:cs typeface="Times New Roman"/>
              </a:rPr>
              <a:t> </a:t>
            </a:r>
            <a:r>
              <a:rPr lang="fr-FR" sz="1800" dirty="0">
                <a:latin typeface="Times New Roman"/>
                <a:cs typeface="Times New Roman"/>
              </a:rPr>
              <a:t>ce, </a:t>
            </a:r>
            <a:r>
              <a:rPr lang="fr-FR" sz="1800" spc="-170" dirty="0">
                <a:latin typeface="Times New Roman"/>
                <a:cs typeface="Times New Roman"/>
              </a:rPr>
              <a:t> </a:t>
            </a:r>
            <a:r>
              <a:rPr lang="fr-FR" sz="1800" dirty="0">
                <a:latin typeface="Times New Roman"/>
                <a:cs typeface="Times New Roman"/>
              </a:rPr>
              <a:t>au </a:t>
            </a:r>
            <a:r>
              <a:rPr lang="fr-FR" sz="1800" spc="-18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axi</a:t>
            </a:r>
            <a:r>
              <a:rPr lang="fr-FR" sz="1800" spc="-10" dirty="0">
                <a:latin typeface="Times New Roman"/>
                <a:cs typeface="Times New Roman"/>
              </a:rPr>
              <a:t>m</a:t>
            </a:r>
            <a:r>
              <a:rPr lang="fr-FR" sz="1800" dirty="0">
                <a:latin typeface="Times New Roman"/>
                <a:cs typeface="Times New Roman"/>
              </a:rPr>
              <a:t>um </a:t>
            </a:r>
            <a:r>
              <a:rPr lang="fr-FR" sz="1800" spc="-185"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o</a:t>
            </a:r>
            <a:r>
              <a:rPr lang="fr-FR" sz="1800" dirty="0">
                <a:latin typeface="Times New Roman"/>
                <a:cs typeface="Times New Roman"/>
              </a:rPr>
              <a:t>us </a:t>
            </a:r>
            <a:r>
              <a:rPr lang="fr-FR" sz="1800" spc="-160" dirty="0">
                <a:latin typeface="Times New Roman"/>
                <a:cs typeface="Times New Roman"/>
              </a:rPr>
              <a:t> </a:t>
            </a:r>
            <a:r>
              <a:rPr lang="fr-FR" sz="1800" dirty="0">
                <a:latin typeface="Times New Roman"/>
                <a:cs typeface="Times New Roman"/>
              </a:rPr>
              <a:t>la forme lud</a:t>
            </a:r>
            <a:r>
              <a:rPr lang="fr-FR" sz="1800" spc="5" dirty="0">
                <a:latin typeface="Times New Roman"/>
                <a:cs typeface="Times New Roman"/>
              </a:rPr>
              <a:t>i</a:t>
            </a:r>
            <a:r>
              <a:rPr lang="fr-FR" sz="1800" dirty="0">
                <a:latin typeface="Times New Roman"/>
                <a:cs typeface="Times New Roman"/>
              </a:rPr>
              <a:t>qu</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buFont typeface="Wingdings"/>
              <a:buChar char=""/>
            </a:pPr>
            <a:endParaRPr lang="fr-FR" sz="2600" dirty="0">
              <a:latin typeface="Times New Roman"/>
              <a:cs typeface="Times New Roman"/>
            </a:endParaRPr>
          </a:p>
          <a:p>
            <a:pPr marL="402590" marR="5080" indent="-389890" algn="just">
              <a:lnSpc>
                <a:spcPct val="100000"/>
              </a:lnSpc>
              <a:buSzPct val="77777"/>
              <a:buFont typeface="Wingdings"/>
              <a:buChar char=""/>
              <a:tabLst>
                <a:tab pos="403225" algn="l"/>
              </a:tabLst>
            </a:pPr>
            <a:r>
              <a:rPr lang="fr-FR" sz="1800" dirty="0">
                <a:latin typeface="Times New Roman"/>
                <a:cs typeface="Times New Roman"/>
              </a:rPr>
              <a:t>Ainsi, </a:t>
            </a:r>
            <a:r>
              <a:rPr lang="fr-FR" sz="1800" spc="-190" dirty="0">
                <a:latin typeface="Times New Roman"/>
                <a:cs typeface="Times New Roman"/>
              </a:rPr>
              <a:t> </a:t>
            </a:r>
            <a:r>
              <a:rPr lang="fr-FR" sz="1800" dirty="0">
                <a:latin typeface="Times New Roman"/>
                <a:cs typeface="Times New Roman"/>
              </a:rPr>
              <a:t>tous </a:t>
            </a:r>
            <a:r>
              <a:rPr lang="fr-FR" sz="1800" spc="-204"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 </a:t>
            </a:r>
            <a:r>
              <a:rPr lang="fr-FR" sz="1800" spc="-204"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xerc</a:t>
            </a:r>
            <a:r>
              <a:rPr lang="fr-FR" sz="1800" spc="5" dirty="0">
                <a:latin typeface="Times New Roman"/>
                <a:cs typeface="Times New Roman"/>
              </a:rPr>
              <a:t>i</a:t>
            </a:r>
            <a:r>
              <a:rPr lang="fr-FR" sz="1800" spc="-10" dirty="0">
                <a:latin typeface="Times New Roman"/>
                <a:cs typeface="Times New Roman"/>
              </a:rPr>
              <a:t>c</a:t>
            </a:r>
            <a:r>
              <a:rPr lang="fr-FR" sz="1800" dirty="0">
                <a:latin typeface="Times New Roman"/>
                <a:cs typeface="Times New Roman"/>
              </a:rPr>
              <a:t>es </a:t>
            </a:r>
            <a:r>
              <a:rPr lang="fr-FR" sz="1800" spc="-190" dirty="0">
                <a:latin typeface="Times New Roman"/>
                <a:cs typeface="Times New Roman"/>
              </a:rPr>
              <a:t> </a:t>
            </a:r>
            <a:r>
              <a:rPr lang="fr-FR" sz="1800" dirty="0">
                <a:latin typeface="Times New Roman"/>
                <a:cs typeface="Times New Roman"/>
              </a:rPr>
              <a:t>propo</a:t>
            </a:r>
            <a:r>
              <a:rPr lang="fr-FR" sz="1800" spc="-20" dirty="0">
                <a:latin typeface="Times New Roman"/>
                <a:cs typeface="Times New Roman"/>
              </a:rPr>
              <a:t>s</a:t>
            </a:r>
            <a:r>
              <a:rPr lang="fr-FR" sz="1800" dirty="0">
                <a:latin typeface="Times New Roman"/>
                <a:cs typeface="Times New Roman"/>
              </a:rPr>
              <a:t>és </a:t>
            </a:r>
            <a:r>
              <a:rPr lang="fr-FR" sz="1800" spc="-195" dirty="0">
                <a:latin typeface="Times New Roman"/>
                <a:cs typeface="Times New Roman"/>
              </a:rPr>
              <a:t> </a:t>
            </a:r>
            <a:r>
              <a:rPr lang="fr-FR" sz="1800" dirty="0">
                <a:latin typeface="Times New Roman"/>
                <a:cs typeface="Times New Roman"/>
              </a:rPr>
              <a:t>sont </a:t>
            </a:r>
            <a:r>
              <a:rPr lang="fr-FR" sz="1800" spc="-195" dirty="0">
                <a:latin typeface="Times New Roman"/>
                <a:cs typeface="Times New Roman"/>
              </a:rPr>
              <a:t> </a:t>
            </a:r>
            <a:r>
              <a:rPr lang="fr-FR" sz="1800" dirty="0">
                <a:latin typeface="Times New Roman"/>
                <a:cs typeface="Times New Roman"/>
              </a:rPr>
              <a:t>r</a:t>
            </a:r>
            <a:r>
              <a:rPr lang="fr-FR" sz="1800" spc="-10"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t</a:t>
            </a:r>
            <a:r>
              <a:rPr lang="fr-FR" sz="1800" spc="-10" dirty="0">
                <a:latin typeface="Times New Roman"/>
                <a:cs typeface="Times New Roman"/>
              </a:rPr>
              <a:t>a</a:t>
            </a:r>
            <a:r>
              <a:rPr lang="fr-FR" sz="1800" dirty="0">
                <a:latin typeface="Times New Roman"/>
                <a:cs typeface="Times New Roman"/>
              </a:rPr>
              <a:t>ch</a:t>
            </a:r>
            <a:r>
              <a:rPr lang="fr-FR" sz="1800" spc="5" dirty="0">
                <a:latin typeface="Times New Roman"/>
                <a:cs typeface="Times New Roman"/>
              </a:rPr>
              <a:t>é</a:t>
            </a:r>
            <a:r>
              <a:rPr lang="fr-FR" sz="1800" dirty="0">
                <a:latin typeface="Times New Roman"/>
                <a:cs typeface="Times New Roman"/>
              </a:rPr>
              <a:t>s </a:t>
            </a:r>
            <a:r>
              <a:rPr lang="fr-FR" sz="1800" spc="-204" dirty="0">
                <a:latin typeface="Times New Roman"/>
                <a:cs typeface="Times New Roman"/>
              </a:rPr>
              <a:t> </a:t>
            </a:r>
            <a:r>
              <a:rPr lang="fr-FR" sz="1800" dirty="0">
                <a:latin typeface="Times New Roman"/>
                <a:cs typeface="Times New Roman"/>
              </a:rPr>
              <a:t>à </a:t>
            </a:r>
            <a:r>
              <a:rPr lang="fr-FR" sz="1800" spc="-190" dirty="0">
                <a:latin typeface="Times New Roman"/>
                <a:cs typeface="Times New Roman"/>
              </a:rPr>
              <a:t> </a:t>
            </a:r>
            <a:r>
              <a:rPr lang="fr-FR" sz="1800" dirty="0">
                <a:latin typeface="Times New Roman"/>
                <a:cs typeface="Times New Roman"/>
              </a:rPr>
              <a:t>un th</a:t>
            </a:r>
            <a:r>
              <a:rPr lang="fr-FR" sz="1800" spc="5" dirty="0">
                <a:latin typeface="Times New Roman"/>
                <a:cs typeface="Times New Roman"/>
              </a:rPr>
              <a:t>è</a:t>
            </a:r>
            <a:r>
              <a:rPr lang="fr-FR" sz="1800" spc="-10" dirty="0">
                <a:latin typeface="Times New Roman"/>
                <a:cs typeface="Times New Roman"/>
              </a:rPr>
              <a:t>m</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dév</a:t>
            </a:r>
            <a:r>
              <a:rPr lang="fr-FR" sz="1800" spc="5" dirty="0">
                <a:latin typeface="Times New Roman"/>
                <a:cs typeface="Times New Roman"/>
              </a:rPr>
              <a:t>e</a:t>
            </a:r>
            <a:r>
              <a:rPr lang="fr-FR" sz="1800" dirty="0">
                <a:latin typeface="Times New Roman"/>
                <a:cs typeface="Times New Roman"/>
              </a:rPr>
              <a:t>lopp</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5" dirty="0">
                <a:latin typeface="Times New Roman"/>
                <a:cs typeface="Times New Roman"/>
              </a:rPr>
              <a:t> </a:t>
            </a:r>
            <a:r>
              <a:rPr lang="fr-FR" sz="1800" dirty="0">
                <a:latin typeface="Times New Roman"/>
                <a:cs typeface="Times New Roman"/>
              </a:rPr>
              <a:t>associé</a:t>
            </a:r>
            <a:r>
              <a:rPr lang="fr-FR" sz="1800" spc="-1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 </a:t>
            </a:r>
            <a:r>
              <a:rPr lang="fr-FR" sz="1800" dirty="0">
                <a:latin typeface="Times New Roman"/>
                <a:cs typeface="Times New Roman"/>
              </a:rPr>
              <a:t>besoin du patient.</a:t>
            </a:r>
          </a:p>
          <a:p>
            <a:pPr>
              <a:lnSpc>
                <a:spcPct val="100000"/>
              </a:lnSpc>
              <a:spcBef>
                <a:spcPts val="36"/>
              </a:spcBef>
              <a:buFont typeface="Wingdings"/>
              <a:buChar char=""/>
            </a:pPr>
            <a:endParaRPr lang="fr-FR" sz="2600" dirty="0">
              <a:latin typeface="Times New Roman"/>
              <a:cs typeface="Times New Roman"/>
            </a:endParaRPr>
          </a:p>
          <a:p>
            <a:pPr marL="402590" indent="-389890">
              <a:lnSpc>
                <a:spcPct val="100000"/>
              </a:lnSpc>
              <a:buSzPct val="77777"/>
              <a:buFont typeface="Wingdings"/>
              <a:buChar char=""/>
              <a:tabLst>
                <a:tab pos="403225" algn="l"/>
              </a:tabLst>
            </a:pPr>
            <a:r>
              <a:rPr lang="fr-FR" sz="1800" spc="5" dirty="0">
                <a:latin typeface="Times New Roman"/>
                <a:cs typeface="Times New Roman"/>
              </a:rPr>
              <a:t>L</a:t>
            </a:r>
            <a:r>
              <a:rPr lang="fr-FR" sz="1800" dirty="0">
                <a:latin typeface="Times New Roman"/>
                <a:cs typeface="Times New Roman"/>
              </a:rPr>
              <a:t>es</a:t>
            </a:r>
            <a:r>
              <a:rPr lang="fr-FR" sz="1800" spc="-10" dirty="0">
                <a:latin typeface="Times New Roman"/>
                <a:cs typeface="Times New Roman"/>
              </a:rPr>
              <a:t> </a:t>
            </a:r>
            <a:r>
              <a:rPr lang="fr-FR" sz="1800" dirty="0">
                <a:latin typeface="Times New Roman"/>
                <a:cs typeface="Times New Roman"/>
              </a:rPr>
              <a:t>3</a:t>
            </a:r>
            <a:r>
              <a:rPr lang="fr-FR" sz="1800" spc="5" dirty="0">
                <a:latin typeface="Times New Roman"/>
                <a:cs typeface="Times New Roman"/>
              </a:rPr>
              <a:t> </a:t>
            </a:r>
            <a:r>
              <a:rPr lang="fr-FR" sz="1800" dirty="0">
                <a:latin typeface="Times New Roman"/>
                <a:cs typeface="Times New Roman"/>
              </a:rPr>
              <a:t>th</a:t>
            </a:r>
            <a:r>
              <a:rPr lang="fr-FR" sz="1800" spc="5" dirty="0">
                <a:latin typeface="Times New Roman"/>
                <a:cs typeface="Times New Roman"/>
              </a:rPr>
              <a:t>è</a:t>
            </a:r>
            <a:r>
              <a:rPr lang="fr-FR" sz="1800" spc="-10" dirty="0">
                <a:latin typeface="Times New Roman"/>
                <a:cs typeface="Times New Roman"/>
              </a:rPr>
              <a:t>m</a:t>
            </a:r>
            <a:r>
              <a:rPr lang="fr-FR" sz="1800" dirty="0">
                <a:latin typeface="Times New Roman"/>
                <a:cs typeface="Times New Roman"/>
              </a:rPr>
              <a:t>es</a:t>
            </a:r>
            <a:r>
              <a:rPr lang="fr-FR" sz="1800" spc="-10" dirty="0">
                <a:latin typeface="Times New Roman"/>
                <a:cs typeface="Times New Roman"/>
              </a:rPr>
              <a:t> </a:t>
            </a:r>
            <a:r>
              <a:rPr lang="fr-FR" sz="1800" dirty="0">
                <a:latin typeface="Times New Roman"/>
                <a:cs typeface="Times New Roman"/>
              </a:rPr>
              <a:t>prin</a:t>
            </a:r>
            <a:r>
              <a:rPr lang="fr-FR" sz="1800" spc="5" dirty="0">
                <a:latin typeface="Times New Roman"/>
                <a:cs typeface="Times New Roman"/>
              </a:rPr>
              <a:t>c</a:t>
            </a:r>
            <a:r>
              <a:rPr lang="fr-FR" sz="1800" dirty="0">
                <a:latin typeface="Times New Roman"/>
                <a:cs typeface="Times New Roman"/>
              </a:rPr>
              <a:t>ip</a:t>
            </a:r>
            <a:r>
              <a:rPr lang="fr-FR" sz="1800" spc="5" dirty="0">
                <a:latin typeface="Times New Roman"/>
                <a:cs typeface="Times New Roman"/>
              </a:rPr>
              <a:t>a</a:t>
            </a:r>
            <a:r>
              <a:rPr lang="fr-FR" sz="1800" dirty="0">
                <a:latin typeface="Times New Roman"/>
                <a:cs typeface="Times New Roman"/>
              </a:rPr>
              <a:t>ux</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is</a:t>
            </a:r>
            <a:r>
              <a:rPr lang="fr-FR" sz="1800" spc="10"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10" dirty="0">
                <a:latin typeface="Times New Roman"/>
                <a:cs typeface="Times New Roman"/>
              </a:rPr>
              <a:t> </a:t>
            </a:r>
            <a:r>
              <a:rPr lang="fr-FR" sz="1800" dirty="0">
                <a:latin typeface="Times New Roman"/>
                <a:cs typeface="Times New Roman"/>
              </a:rPr>
              <a:t>dans</a:t>
            </a:r>
            <a:r>
              <a:rPr lang="fr-FR" sz="1800" spc="5"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Manu</a:t>
            </a:r>
            <a:r>
              <a:rPr lang="fr-FR" sz="1800" spc="5" dirty="0">
                <a:latin typeface="Times New Roman"/>
                <a:cs typeface="Times New Roman"/>
              </a:rPr>
              <a:t>e</a:t>
            </a:r>
            <a:r>
              <a:rPr lang="fr-FR" sz="1800" dirty="0">
                <a:latin typeface="Times New Roman"/>
                <a:cs typeface="Times New Roman"/>
              </a:rPr>
              <a:t>l</a:t>
            </a:r>
            <a:r>
              <a:rPr lang="fr-FR" sz="1800" spc="-15" dirty="0">
                <a:latin typeface="Times New Roman"/>
                <a:cs typeface="Times New Roman"/>
              </a:rPr>
              <a:t> </a:t>
            </a:r>
            <a:r>
              <a:rPr lang="fr-FR" sz="1800" dirty="0">
                <a:latin typeface="Times New Roman"/>
                <a:cs typeface="Times New Roman"/>
              </a:rPr>
              <a:t>sont</a:t>
            </a:r>
            <a:r>
              <a:rPr lang="fr-FR" sz="1800" spc="5" dirty="0">
                <a:latin typeface="Times New Roman"/>
                <a:cs typeface="Times New Roman"/>
              </a:rPr>
              <a:t> </a:t>
            </a:r>
            <a:r>
              <a:rPr lang="fr-FR" sz="1800" dirty="0">
                <a:latin typeface="Times New Roman"/>
                <a:cs typeface="Times New Roman"/>
              </a:rPr>
              <a:t>:</a:t>
            </a:r>
          </a:p>
          <a:p>
            <a:pPr marL="858519" lvl="1" indent="-325120">
              <a:lnSpc>
                <a:spcPct val="100000"/>
              </a:lnSpc>
              <a:spcBef>
                <a:spcPts val="430"/>
              </a:spcBef>
              <a:buSzPct val="77777"/>
              <a:buFont typeface="Wingdings"/>
              <a:buChar char=""/>
              <a:tabLst>
                <a:tab pos="858519" algn="l"/>
              </a:tabLst>
            </a:pP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 </a:t>
            </a:r>
            <a:r>
              <a:rPr lang="fr-FR" sz="1800" dirty="0">
                <a:latin typeface="Times New Roman"/>
                <a:cs typeface="Times New Roman"/>
              </a:rPr>
              <a:t>Motric</a:t>
            </a:r>
            <a:r>
              <a:rPr lang="fr-FR" sz="1800" spc="5" dirty="0">
                <a:latin typeface="Times New Roman"/>
                <a:cs typeface="Times New Roman"/>
              </a:rPr>
              <a:t>i</a:t>
            </a:r>
            <a:r>
              <a:rPr lang="fr-FR" sz="1800" dirty="0">
                <a:latin typeface="Times New Roman"/>
                <a:cs typeface="Times New Roman"/>
              </a:rPr>
              <a:t>té</a:t>
            </a:r>
          </a:p>
          <a:p>
            <a:pPr marL="858519" lvl="1" indent="-325120">
              <a:lnSpc>
                <a:spcPct val="100000"/>
              </a:lnSpc>
              <a:spcBef>
                <a:spcPts val="430"/>
              </a:spcBef>
              <a:buSzPct val="77777"/>
              <a:buFont typeface="Wingdings"/>
              <a:buChar char=""/>
              <a:tabLst>
                <a:tab pos="858519" algn="l"/>
              </a:tabLst>
            </a:pPr>
            <a:r>
              <a:rPr lang="fr-FR" sz="1800" spc="5" dirty="0">
                <a:latin typeface="Times New Roman"/>
                <a:cs typeface="Times New Roman"/>
              </a:rPr>
              <a:t>L</a:t>
            </a:r>
            <a:r>
              <a:rPr lang="fr-FR" sz="1800" dirty="0">
                <a:latin typeface="Times New Roman"/>
                <a:cs typeface="Times New Roman"/>
              </a:rPr>
              <a:t>es</a:t>
            </a:r>
            <a:r>
              <a:rPr lang="fr-FR" sz="1800" spc="-45" dirty="0">
                <a:latin typeface="Times New Roman"/>
                <a:cs typeface="Times New Roman"/>
              </a:rPr>
              <a:t> </a:t>
            </a:r>
            <a:r>
              <a:rPr lang="fr-FR" sz="1800" spc="-55" dirty="0">
                <a:latin typeface="Times New Roman"/>
                <a:cs typeface="Times New Roman"/>
              </a:rPr>
              <a:t>T</a:t>
            </a:r>
            <a:r>
              <a:rPr lang="fr-FR" sz="1800" dirty="0">
                <a:latin typeface="Times New Roman"/>
                <a:cs typeface="Times New Roman"/>
              </a:rPr>
              <a:t>raj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a:t>
            </a:r>
            <a:r>
              <a:rPr lang="fr-FR" sz="1800" spc="5" dirty="0">
                <a:latin typeface="Times New Roman"/>
                <a:cs typeface="Times New Roman"/>
              </a:rPr>
              <a:t>e</a:t>
            </a:r>
            <a:r>
              <a:rPr lang="fr-FR" sz="1800" dirty="0">
                <a:latin typeface="Times New Roman"/>
                <a:cs typeface="Times New Roman"/>
              </a:rPr>
              <a:t>s</a:t>
            </a:r>
          </a:p>
          <a:p>
            <a:pPr marL="858519" lvl="1" indent="-325120">
              <a:lnSpc>
                <a:spcPct val="100000"/>
              </a:lnSpc>
              <a:spcBef>
                <a:spcPts val="430"/>
              </a:spcBef>
              <a:buSzPct val="77777"/>
              <a:buFont typeface="Wingdings"/>
              <a:buChar char=""/>
              <a:tabLst>
                <a:tab pos="858519" algn="l"/>
              </a:tabLst>
            </a:pPr>
            <a:r>
              <a:rPr lang="fr-FR" sz="1800" spc="5" dirty="0">
                <a:latin typeface="Times New Roman"/>
                <a:cs typeface="Times New Roman"/>
              </a:rPr>
              <a:t>L</a:t>
            </a:r>
            <a:r>
              <a:rPr lang="fr-FR" sz="1800" dirty="0">
                <a:latin typeface="Times New Roman"/>
                <a:cs typeface="Times New Roman"/>
              </a:rPr>
              <a:t>es</a:t>
            </a:r>
            <a:r>
              <a:rPr lang="fr-FR" sz="1800" spc="-10" dirty="0">
                <a:latin typeface="Times New Roman"/>
                <a:cs typeface="Times New Roman"/>
              </a:rPr>
              <a:t> </a:t>
            </a:r>
            <a:r>
              <a:rPr lang="fr-FR" sz="1800" dirty="0">
                <a:latin typeface="Times New Roman"/>
                <a:cs typeface="Times New Roman"/>
              </a:rPr>
              <a:t>Jeux</a:t>
            </a:r>
            <a:r>
              <a:rPr lang="fr-FR" sz="1800" spc="5"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dirty="0">
                <a:latin typeface="Times New Roman"/>
                <a:cs typeface="Times New Roman"/>
              </a:rPr>
              <a:t>Sports</a:t>
            </a:r>
            <a:r>
              <a:rPr lang="fr-FR" sz="1800" spc="-9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s</a:t>
            </a:r>
            <a:r>
              <a:rPr lang="fr-FR" sz="1800" dirty="0">
                <a:latin typeface="Times New Roman"/>
                <a:cs typeface="Times New Roman"/>
              </a:rPr>
              <a:t>soci</a:t>
            </a:r>
            <a:r>
              <a:rPr lang="fr-FR" sz="1800" spc="5" dirty="0">
                <a:latin typeface="Times New Roman"/>
                <a:cs typeface="Times New Roman"/>
              </a:rPr>
              <a:t>é</a:t>
            </a:r>
            <a:r>
              <a:rPr lang="fr-FR" sz="1800" dirty="0">
                <a:latin typeface="Times New Roman"/>
                <a:cs typeface="Times New Roman"/>
              </a:rPr>
              <a:t>s</a:t>
            </a:r>
          </a:p>
          <a:p>
            <a:pPr lvl="1">
              <a:lnSpc>
                <a:spcPct val="100000"/>
              </a:lnSpc>
              <a:spcBef>
                <a:spcPts val="37"/>
              </a:spcBef>
              <a:buFont typeface="Wingdings"/>
              <a:buChar char=""/>
            </a:pPr>
            <a:endParaRPr lang="fr-FR" sz="2600" dirty="0">
              <a:latin typeface="Times New Roman"/>
              <a:cs typeface="Times New Roman"/>
            </a:endParaRPr>
          </a:p>
          <a:p>
            <a:pPr marL="402590" marR="6350" indent="-389890" algn="just">
              <a:lnSpc>
                <a:spcPct val="100000"/>
              </a:lnSpc>
              <a:buSzPct val="77777"/>
              <a:buFont typeface="Wingdings"/>
              <a:buChar char=""/>
              <a:tabLst>
                <a:tab pos="403225" algn="l"/>
              </a:tabLst>
            </a:pPr>
            <a:r>
              <a:rPr lang="fr-FR" sz="1800" dirty="0">
                <a:latin typeface="Times New Roman"/>
                <a:cs typeface="Times New Roman"/>
              </a:rPr>
              <a:t>Pour </a:t>
            </a:r>
            <a:r>
              <a:rPr lang="fr-FR" sz="1800" spc="-165" dirty="0">
                <a:latin typeface="Times New Roman"/>
                <a:cs typeface="Times New Roman"/>
              </a:rPr>
              <a:t> </a:t>
            </a:r>
            <a:r>
              <a:rPr lang="fr-FR" sz="1800" dirty="0">
                <a:latin typeface="Times New Roman"/>
                <a:cs typeface="Times New Roman"/>
              </a:rPr>
              <a:t>ch</a:t>
            </a:r>
            <a:r>
              <a:rPr lang="fr-FR" sz="1800" spc="5" dirty="0">
                <a:latin typeface="Times New Roman"/>
                <a:cs typeface="Times New Roman"/>
              </a:rPr>
              <a:t>a</a:t>
            </a:r>
            <a:r>
              <a:rPr lang="fr-FR" sz="1800" dirty="0">
                <a:latin typeface="Times New Roman"/>
                <a:cs typeface="Times New Roman"/>
              </a:rPr>
              <a:t>cun </a:t>
            </a:r>
            <a:r>
              <a:rPr lang="fr-FR" sz="1800" spc="-150" dirty="0">
                <a:latin typeface="Times New Roman"/>
                <a:cs typeface="Times New Roman"/>
              </a:rPr>
              <a:t> </a:t>
            </a:r>
            <a:r>
              <a:rPr lang="fr-FR" sz="1800" dirty="0">
                <a:latin typeface="Times New Roman"/>
                <a:cs typeface="Times New Roman"/>
              </a:rPr>
              <a:t>de </a:t>
            </a:r>
            <a:r>
              <a:rPr lang="fr-FR" sz="1800" spc="-165" dirty="0">
                <a:latin typeface="Times New Roman"/>
                <a:cs typeface="Times New Roman"/>
              </a:rPr>
              <a:t> </a:t>
            </a:r>
            <a:r>
              <a:rPr lang="fr-FR" sz="1800" dirty="0">
                <a:latin typeface="Times New Roman"/>
                <a:cs typeface="Times New Roman"/>
              </a:rPr>
              <a:t>ces </a:t>
            </a:r>
            <a:r>
              <a:rPr lang="fr-FR" sz="1800" spc="-165" dirty="0">
                <a:latin typeface="Times New Roman"/>
                <a:cs typeface="Times New Roman"/>
              </a:rPr>
              <a:t> </a:t>
            </a:r>
            <a:r>
              <a:rPr lang="fr-FR" sz="1800" dirty="0">
                <a:latin typeface="Times New Roman"/>
                <a:cs typeface="Times New Roman"/>
              </a:rPr>
              <a:t>th</a:t>
            </a:r>
            <a:r>
              <a:rPr lang="fr-FR" sz="1800" spc="5" dirty="0">
                <a:latin typeface="Times New Roman"/>
                <a:cs typeface="Times New Roman"/>
              </a:rPr>
              <a:t>è</a:t>
            </a:r>
            <a:r>
              <a:rPr lang="fr-FR" sz="1800" spc="-10" dirty="0">
                <a:latin typeface="Times New Roman"/>
                <a:cs typeface="Times New Roman"/>
              </a:rPr>
              <a:t>m</a:t>
            </a:r>
            <a:r>
              <a:rPr lang="fr-FR" sz="1800" dirty="0">
                <a:latin typeface="Times New Roman"/>
                <a:cs typeface="Times New Roman"/>
              </a:rPr>
              <a:t>es, </a:t>
            </a:r>
            <a:r>
              <a:rPr lang="fr-FR" sz="1800" spc="-155" dirty="0">
                <a:latin typeface="Times New Roman"/>
                <a:cs typeface="Times New Roman"/>
              </a:rPr>
              <a:t> </a:t>
            </a:r>
            <a:r>
              <a:rPr lang="fr-FR" sz="1800" dirty="0">
                <a:latin typeface="Times New Roman"/>
                <a:cs typeface="Times New Roman"/>
              </a:rPr>
              <a:t>se</a:t>
            </a:r>
            <a:r>
              <a:rPr lang="fr-FR" sz="1800" spc="-15" dirty="0">
                <a:latin typeface="Times New Roman"/>
                <a:cs typeface="Times New Roman"/>
              </a:rPr>
              <a:t>r</a:t>
            </a:r>
            <a:r>
              <a:rPr lang="fr-FR" sz="1800" dirty="0">
                <a:latin typeface="Times New Roman"/>
                <a:cs typeface="Times New Roman"/>
              </a:rPr>
              <a:t>ont </a:t>
            </a:r>
            <a:r>
              <a:rPr lang="fr-FR" sz="1800" spc="-150" dirty="0">
                <a:latin typeface="Times New Roman"/>
                <a:cs typeface="Times New Roman"/>
              </a:rPr>
              <a:t> </a:t>
            </a:r>
            <a:r>
              <a:rPr lang="fr-FR" sz="1800" dirty="0">
                <a:latin typeface="Times New Roman"/>
                <a:cs typeface="Times New Roman"/>
              </a:rPr>
              <a:t>dé</a:t>
            </a:r>
            <a:r>
              <a:rPr lang="fr-FR" sz="1800" spc="5" dirty="0">
                <a:latin typeface="Times New Roman"/>
                <a:cs typeface="Times New Roman"/>
              </a:rPr>
              <a:t>c</a:t>
            </a:r>
            <a:r>
              <a:rPr lang="fr-FR" sz="1800" spc="-10" dirty="0">
                <a:latin typeface="Times New Roman"/>
                <a:cs typeface="Times New Roman"/>
              </a:rPr>
              <a:t>l</a:t>
            </a:r>
            <a:r>
              <a:rPr lang="fr-FR" sz="1800" dirty="0">
                <a:latin typeface="Times New Roman"/>
                <a:cs typeface="Times New Roman"/>
              </a:rPr>
              <a:t>in</a:t>
            </a:r>
            <a:r>
              <a:rPr lang="fr-FR" sz="1800" spc="5" dirty="0">
                <a:latin typeface="Times New Roman"/>
                <a:cs typeface="Times New Roman"/>
              </a:rPr>
              <a:t>é</a:t>
            </a:r>
            <a:r>
              <a:rPr lang="fr-FR" sz="1800" dirty="0">
                <a:latin typeface="Times New Roman"/>
                <a:cs typeface="Times New Roman"/>
              </a:rPr>
              <a:t>s </a:t>
            </a:r>
            <a:r>
              <a:rPr lang="fr-FR" sz="1800" spc="-160" dirty="0">
                <a:latin typeface="Times New Roman"/>
                <a:cs typeface="Times New Roman"/>
              </a:rPr>
              <a:t> </a:t>
            </a:r>
            <a:r>
              <a:rPr lang="fr-FR" sz="1800" dirty="0">
                <a:latin typeface="Times New Roman"/>
                <a:cs typeface="Times New Roman"/>
              </a:rPr>
              <a:t>des </a:t>
            </a:r>
            <a:r>
              <a:rPr lang="fr-FR" sz="1800" spc="-170" dirty="0">
                <a:latin typeface="Times New Roman"/>
                <a:cs typeface="Times New Roman"/>
              </a:rPr>
              <a:t> </a:t>
            </a:r>
            <a:r>
              <a:rPr lang="fr-FR" sz="1800" dirty="0">
                <a:latin typeface="Times New Roman"/>
                <a:cs typeface="Times New Roman"/>
              </a:rPr>
              <a:t>obj</a:t>
            </a:r>
            <a:r>
              <a:rPr lang="fr-FR" sz="1800" spc="5" dirty="0">
                <a:latin typeface="Times New Roman"/>
                <a:cs typeface="Times New Roman"/>
              </a:rPr>
              <a:t>e</a:t>
            </a:r>
            <a:r>
              <a:rPr lang="fr-FR" sz="1800" dirty="0">
                <a:latin typeface="Times New Roman"/>
                <a:cs typeface="Times New Roman"/>
              </a:rPr>
              <a:t>ctifs </a:t>
            </a:r>
            <a:r>
              <a:rPr lang="fr-FR" sz="1800" spc="-160" dirty="0">
                <a:latin typeface="Times New Roman"/>
                <a:cs typeface="Times New Roman"/>
              </a:rPr>
              <a:t> </a:t>
            </a:r>
            <a:r>
              <a:rPr lang="fr-FR" sz="1800" dirty="0">
                <a:latin typeface="Times New Roman"/>
                <a:cs typeface="Times New Roman"/>
              </a:rPr>
              <a:t>de </a:t>
            </a:r>
            <a:r>
              <a:rPr lang="fr-FR" sz="1800" spc="-155" dirty="0">
                <a:latin typeface="Times New Roman"/>
                <a:cs typeface="Times New Roman"/>
              </a:rPr>
              <a:t> </a:t>
            </a:r>
            <a:r>
              <a:rPr lang="fr-FR" sz="1800" dirty="0">
                <a:latin typeface="Times New Roman"/>
                <a:cs typeface="Times New Roman"/>
              </a:rPr>
              <a:t>d</a:t>
            </a:r>
            <a:r>
              <a:rPr lang="fr-FR" sz="1800" spc="-10" dirty="0">
                <a:latin typeface="Times New Roman"/>
                <a:cs typeface="Times New Roman"/>
              </a:rPr>
              <a:t>é</a:t>
            </a:r>
            <a:r>
              <a:rPr lang="fr-FR" sz="1800" dirty="0">
                <a:latin typeface="Times New Roman"/>
                <a:cs typeface="Times New Roman"/>
              </a:rPr>
              <a:t>ve</a:t>
            </a:r>
            <a:r>
              <a:rPr lang="fr-FR" sz="1800" spc="5" dirty="0">
                <a:latin typeface="Times New Roman"/>
                <a:cs typeface="Times New Roman"/>
              </a:rPr>
              <a:t>l</a:t>
            </a:r>
            <a:r>
              <a:rPr lang="fr-FR" sz="1800" dirty="0">
                <a:latin typeface="Times New Roman"/>
                <a:cs typeface="Times New Roman"/>
              </a:rPr>
              <a:t>oppement </a:t>
            </a:r>
            <a:r>
              <a:rPr lang="fr-FR" sz="1800" spc="-15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 </a:t>
            </a:r>
            <a:r>
              <a:rPr lang="fr-FR" sz="1800" spc="-165" dirty="0">
                <a:latin typeface="Times New Roman"/>
                <a:cs typeface="Times New Roman"/>
              </a:rPr>
              <a:t> </a:t>
            </a:r>
            <a:r>
              <a:rPr lang="fr-FR" sz="1800" dirty="0">
                <a:latin typeface="Times New Roman"/>
                <a:cs typeface="Times New Roman"/>
              </a:rPr>
              <a:t>des ex</a:t>
            </a:r>
            <a:r>
              <a:rPr lang="fr-FR" sz="1800" spc="5" dirty="0">
                <a:latin typeface="Times New Roman"/>
                <a:cs typeface="Times New Roman"/>
              </a:rPr>
              <a:t>e</a:t>
            </a:r>
            <a:r>
              <a:rPr lang="fr-FR" sz="1800" dirty="0">
                <a:latin typeface="Times New Roman"/>
                <a:cs typeface="Times New Roman"/>
              </a:rPr>
              <a:t>rci</a:t>
            </a:r>
            <a:r>
              <a:rPr lang="fr-FR" sz="1800" spc="5" dirty="0">
                <a:latin typeface="Times New Roman"/>
                <a:cs typeface="Times New Roman"/>
              </a:rPr>
              <a:t>c</a:t>
            </a:r>
            <a:r>
              <a:rPr lang="fr-FR" sz="1800" dirty="0">
                <a:latin typeface="Times New Roman"/>
                <a:cs typeface="Times New Roman"/>
              </a:rPr>
              <a:t>es</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ul</a:t>
            </a:r>
            <a:r>
              <a:rPr lang="fr-FR" sz="1800" spc="5" dirty="0">
                <a:latin typeface="Times New Roman"/>
                <a:cs typeface="Times New Roman"/>
              </a:rPr>
              <a:t>t</a:t>
            </a:r>
            <a:r>
              <a:rPr lang="fr-FR" sz="1800" dirty="0">
                <a:latin typeface="Times New Roman"/>
                <a:cs typeface="Times New Roman"/>
              </a:rPr>
              <a:t>ip</a:t>
            </a:r>
            <a:r>
              <a:rPr lang="fr-FR" sz="1800" spc="5" dirty="0">
                <a:latin typeface="Times New Roman"/>
                <a:cs typeface="Times New Roman"/>
              </a:rPr>
              <a:t>l</a:t>
            </a:r>
            <a:r>
              <a:rPr lang="fr-FR" sz="1800" dirty="0">
                <a:latin typeface="Times New Roman"/>
                <a:cs typeface="Times New Roman"/>
              </a:rPr>
              <a:t>es</a:t>
            </a:r>
            <a:r>
              <a:rPr lang="fr-FR" sz="1800" spc="-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vari</a:t>
            </a:r>
            <a:r>
              <a:rPr lang="fr-FR" sz="1800" spc="5" dirty="0">
                <a:latin typeface="Times New Roman"/>
                <a:cs typeface="Times New Roman"/>
              </a:rPr>
              <a:t>é</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3"/>
              </a:spcBef>
              <a:buFont typeface="Wingdings"/>
              <a:buChar char=""/>
            </a:pPr>
            <a:endParaRPr lang="fr-FR" sz="2600" dirty="0">
              <a:latin typeface="Times New Roman"/>
              <a:cs typeface="Times New Roman"/>
            </a:endParaRPr>
          </a:p>
          <a:p>
            <a:pPr marL="402590" indent="-389890">
              <a:lnSpc>
                <a:spcPct val="100000"/>
              </a:lnSpc>
              <a:buSzPct val="77777"/>
              <a:buFont typeface="Wingdings"/>
              <a:buChar char=""/>
              <a:tabLst>
                <a:tab pos="403225" algn="l"/>
              </a:tabLst>
            </a:pPr>
            <a:r>
              <a:rPr lang="fr-FR" sz="1800" spc="-165" dirty="0">
                <a:latin typeface="Times New Roman"/>
                <a:cs typeface="Times New Roman"/>
              </a:rPr>
              <a:t>L</a:t>
            </a:r>
            <a:r>
              <a:rPr lang="fr-FR" sz="1800" dirty="0">
                <a:latin typeface="Times New Roman"/>
                <a:cs typeface="Times New Roman"/>
              </a:rPr>
              <a:t>’éduc</a:t>
            </a:r>
            <a:r>
              <a:rPr lang="fr-FR" sz="1800" spc="5" dirty="0">
                <a:latin typeface="Times New Roman"/>
                <a:cs typeface="Times New Roman"/>
              </a:rPr>
              <a:t>a</a:t>
            </a:r>
            <a:r>
              <a:rPr lang="fr-FR" sz="1800" spc="-10" dirty="0">
                <a:latin typeface="Times New Roman"/>
                <a:cs typeface="Times New Roman"/>
              </a:rPr>
              <a:t>t</a:t>
            </a:r>
            <a:r>
              <a:rPr lang="fr-FR" sz="1800" dirty="0">
                <a:latin typeface="Times New Roman"/>
                <a:cs typeface="Times New Roman"/>
              </a:rPr>
              <a:t>eur</a:t>
            </a:r>
            <a:r>
              <a:rPr lang="fr-FR" sz="1800" spc="204"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v</a:t>
            </a:r>
            <a:r>
              <a:rPr lang="fr-FR" sz="1800" dirty="0">
                <a:latin typeface="Times New Roman"/>
                <a:cs typeface="Times New Roman"/>
              </a:rPr>
              <a:t>ra</a:t>
            </a:r>
            <a:r>
              <a:rPr lang="fr-FR" sz="1800" spc="204" dirty="0">
                <a:latin typeface="Times New Roman"/>
                <a:cs typeface="Times New Roman"/>
              </a:rPr>
              <a:t> </a:t>
            </a:r>
            <a:r>
              <a:rPr lang="fr-FR" sz="1800" dirty="0">
                <a:latin typeface="Times New Roman"/>
                <a:cs typeface="Times New Roman"/>
              </a:rPr>
              <a:t>sans</a:t>
            </a:r>
            <a:r>
              <a:rPr lang="fr-FR" sz="1800" spc="19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s</a:t>
            </a:r>
            <a:r>
              <a:rPr lang="fr-FR" sz="1800" dirty="0">
                <a:latin typeface="Times New Roman"/>
                <a:cs typeface="Times New Roman"/>
              </a:rPr>
              <a:t>e</a:t>
            </a:r>
            <a:r>
              <a:rPr lang="fr-FR" sz="1800" spc="204" dirty="0">
                <a:latin typeface="Times New Roman"/>
                <a:cs typeface="Times New Roman"/>
              </a:rPr>
              <a:t> </a:t>
            </a:r>
            <a:r>
              <a:rPr lang="fr-FR" sz="1800" spc="-10" dirty="0">
                <a:latin typeface="Times New Roman"/>
                <a:cs typeface="Times New Roman"/>
              </a:rPr>
              <a:t>a</a:t>
            </a:r>
            <a:r>
              <a:rPr lang="fr-FR" sz="1800" dirty="0">
                <a:latin typeface="Times New Roman"/>
                <a:cs typeface="Times New Roman"/>
              </a:rPr>
              <a:t>li</a:t>
            </a:r>
            <a:r>
              <a:rPr lang="fr-FR" sz="1800" spc="-15" dirty="0">
                <a:latin typeface="Times New Roman"/>
                <a:cs typeface="Times New Roman"/>
              </a:rPr>
              <a:t>m</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er</a:t>
            </a:r>
            <a:r>
              <a:rPr lang="fr-FR" sz="1800" spc="204"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95" dirty="0">
                <a:latin typeface="Times New Roman"/>
                <a:cs typeface="Times New Roman"/>
              </a:rPr>
              <a:t> </a:t>
            </a:r>
            <a:r>
              <a:rPr lang="fr-FR" sz="1800" dirty="0">
                <a:latin typeface="Times New Roman"/>
                <a:cs typeface="Times New Roman"/>
              </a:rPr>
              <a:t>di</a:t>
            </a:r>
            <a:r>
              <a:rPr lang="fr-FR" sz="1800" spc="-35" dirty="0">
                <a:latin typeface="Times New Roman"/>
                <a:cs typeface="Times New Roman"/>
              </a:rPr>
              <a:t>f</a:t>
            </a:r>
            <a:r>
              <a:rPr lang="fr-FR" sz="1800" dirty="0">
                <a:latin typeface="Times New Roman"/>
                <a:cs typeface="Times New Roman"/>
              </a:rPr>
              <a:t>fé</a:t>
            </a:r>
            <a:r>
              <a:rPr lang="fr-FR" sz="1800" spc="-15" dirty="0">
                <a:latin typeface="Times New Roman"/>
                <a:cs typeface="Times New Roman"/>
              </a:rPr>
              <a:t>r</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es</a:t>
            </a:r>
            <a:r>
              <a:rPr lang="fr-FR" sz="1800" spc="200" dirty="0">
                <a:latin typeface="Times New Roman"/>
                <a:cs typeface="Times New Roman"/>
              </a:rPr>
              <a:t> </a:t>
            </a:r>
            <a:r>
              <a:rPr lang="fr-FR" sz="1800" dirty="0">
                <a:latin typeface="Times New Roman"/>
                <a:cs typeface="Times New Roman"/>
              </a:rPr>
              <a:t>th</a:t>
            </a:r>
            <a:r>
              <a:rPr lang="fr-FR" sz="1800" spc="5" dirty="0">
                <a:latin typeface="Times New Roman"/>
                <a:cs typeface="Times New Roman"/>
              </a:rPr>
              <a:t>é</a:t>
            </a:r>
            <a:r>
              <a:rPr lang="fr-FR" sz="1800" spc="-10" dirty="0">
                <a:latin typeface="Times New Roman"/>
                <a:cs typeface="Times New Roman"/>
              </a:rPr>
              <a:t>m</a:t>
            </a:r>
            <a:r>
              <a:rPr lang="fr-FR" sz="1800" dirty="0">
                <a:latin typeface="Times New Roman"/>
                <a:cs typeface="Times New Roman"/>
              </a:rPr>
              <a:t>atiq</a:t>
            </a:r>
            <a:r>
              <a:rPr lang="fr-FR" sz="1800" spc="-15" dirty="0">
                <a:latin typeface="Times New Roman"/>
                <a:cs typeface="Times New Roman"/>
              </a:rPr>
              <a:t>u</a:t>
            </a:r>
            <a:r>
              <a:rPr lang="fr-FR" sz="1800" dirty="0">
                <a:latin typeface="Times New Roman"/>
                <a:cs typeface="Times New Roman"/>
              </a:rPr>
              <a:t>es</a:t>
            </a:r>
            <a:r>
              <a:rPr lang="fr-FR" sz="1800" spc="195" dirty="0">
                <a:latin typeface="Times New Roman"/>
                <a:cs typeface="Times New Roman"/>
              </a:rPr>
              <a:t> </a:t>
            </a:r>
            <a:r>
              <a:rPr lang="fr-FR" sz="1800" dirty="0">
                <a:latin typeface="Times New Roman"/>
                <a:cs typeface="Times New Roman"/>
              </a:rPr>
              <a:t>en</a:t>
            </a:r>
            <a:r>
              <a:rPr lang="fr-FR" sz="1800" spc="195" dirty="0">
                <a:latin typeface="Times New Roman"/>
                <a:cs typeface="Times New Roman"/>
              </a:rPr>
              <a:t> </a:t>
            </a:r>
            <a:r>
              <a:rPr lang="fr-FR" sz="1800" dirty="0">
                <a:latin typeface="Times New Roman"/>
                <a:cs typeface="Times New Roman"/>
              </a:rPr>
              <a:t>proposant</a:t>
            </a:r>
            <a:r>
              <a:rPr lang="fr-FR" sz="1800" spc="190" dirty="0">
                <a:latin typeface="Times New Roman"/>
                <a:cs typeface="Times New Roman"/>
              </a:rPr>
              <a:t> </a:t>
            </a:r>
            <a:r>
              <a:rPr lang="fr-FR" sz="1800" dirty="0">
                <a:latin typeface="Times New Roman"/>
                <a:cs typeface="Times New Roman"/>
              </a:rPr>
              <a:t>des</a:t>
            </a:r>
          </a:p>
          <a:p>
            <a:pPr marL="402590">
              <a:lnSpc>
                <a:spcPct val="100000"/>
              </a:lnSpc>
            </a:pPr>
            <a:r>
              <a:rPr lang="fr-FR" sz="1800" dirty="0">
                <a:latin typeface="Times New Roman"/>
                <a:cs typeface="Times New Roman"/>
              </a:rPr>
              <a:t>exerc</a:t>
            </a:r>
            <a:r>
              <a:rPr lang="fr-FR" sz="1800" spc="5" dirty="0">
                <a:latin typeface="Times New Roman"/>
                <a:cs typeface="Times New Roman"/>
              </a:rPr>
              <a:t>i</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s</a:t>
            </a:r>
            <a:r>
              <a:rPr lang="fr-FR" sz="1800" spc="-2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des</a:t>
            </a:r>
            <a:r>
              <a:rPr lang="fr-FR" sz="1800" spc="-10" dirty="0">
                <a:latin typeface="Times New Roman"/>
                <a:cs typeface="Times New Roman"/>
              </a:rPr>
              <a:t> </a:t>
            </a:r>
            <a:r>
              <a:rPr lang="fr-FR" sz="1800" dirty="0">
                <a:latin typeface="Times New Roman"/>
                <a:cs typeface="Times New Roman"/>
              </a:rPr>
              <a:t>évolutions</a:t>
            </a:r>
            <a:r>
              <a:rPr lang="fr-FR" sz="1800" spc="-10" dirty="0">
                <a:latin typeface="Times New Roman"/>
                <a:cs typeface="Times New Roman"/>
              </a:rPr>
              <a:t> </a:t>
            </a:r>
            <a:r>
              <a:rPr lang="fr-FR" sz="1800" dirty="0">
                <a:latin typeface="Times New Roman"/>
                <a:cs typeface="Times New Roman"/>
              </a:rPr>
              <a:t>d’exer</a:t>
            </a:r>
            <a:r>
              <a:rPr lang="fr-FR" sz="1800" spc="5" dirty="0">
                <a:latin typeface="Times New Roman"/>
                <a:cs typeface="Times New Roman"/>
              </a:rPr>
              <a:t>c</a:t>
            </a:r>
            <a:r>
              <a:rPr lang="fr-FR" sz="1800" dirty="0">
                <a:latin typeface="Times New Roman"/>
                <a:cs typeface="Times New Roman"/>
              </a:rPr>
              <a:t>i</a:t>
            </a:r>
            <a:r>
              <a:rPr lang="fr-FR" sz="1800" spc="5" dirty="0">
                <a:latin typeface="Times New Roman"/>
                <a:cs typeface="Times New Roman"/>
              </a:rPr>
              <a:t>c</a:t>
            </a:r>
            <a:r>
              <a:rPr lang="fr-FR" sz="1800" dirty="0">
                <a:latin typeface="Times New Roman"/>
                <a:cs typeface="Times New Roman"/>
              </a:rPr>
              <a:t>es</a:t>
            </a:r>
            <a:r>
              <a:rPr lang="fr-FR" sz="1800" spc="-15" dirty="0">
                <a:latin typeface="Times New Roman"/>
                <a:cs typeface="Times New Roman"/>
              </a:rPr>
              <a:t> </a:t>
            </a:r>
            <a:r>
              <a:rPr lang="fr-FR" sz="1800" dirty="0">
                <a:latin typeface="Times New Roman"/>
                <a:cs typeface="Times New Roman"/>
              </a:rPr>
              <a:t>nouveaux.</a:t>
            </a:r>
          </a:p>
        </p:txBody>
      </p:sp>
      <p:sp>
        <p:nvSpPr>
          <p:cNvPr id="7" name="ZoneTexte 6">
            <a:extLst>
              <a:ext uri="{FF2B5EF4-FFF2-40B4-BE49-F238E27FC236}">
                <a16:creationId xmlns:a16="http://schemas.microsoft.com/office/drawing/2014/main" id="{11B20C63-83F6-4D5D-900F-6CAF53AE0E55}"/>
              </a:ext>
            </a:extLst>
          </p:cNvPr>
          <p:cNvSpPr txBox="1"/>
          <p:nvPr/>
        </p:nvSpPr>
        <p:spPr>
          <a:xfrm>
            <a:off x="9385300" y="7145893"/>
            <a:ext cx="1143000" cy="369332"/>
          </a:xfrm>
          <a:prstGeom prst="rect">
            <a:avLst/>
          </a:prstGeom>
          <a:noFill/>
        </p:spPr>
        <p:txBody>
          <a:bodyPr wrap="square" rtlCol="0">
            <a:spAutoFit/>
          </a:bodyPr>
          <a:lstStyle/>
          <a:p>
            <a:pPr algn="ctr"/>
            <a:fld id="{971AACD6-0EB0-46AD-A4FC-1402C3F88328}" type="slidenum">
              <a:rPr lang="fr-FR" smtClean="0"/>
              <a:pPr algn="ctr"/>
              <a:t>1</a:t>
            </a:fld>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90650" y="1996368"/>
            <a:ext cx="6775450" cy="3306033"/>
          </a:xfrm>
          <a:prstGeom prst="rect">
            <a:avLst/>
          </a:prstGeom>
        </p:spPr>
        <p:txBody>
          <a:bodyPr vert="horz" wrap="square" lIns="0" tIns="0" rIns="0" bIns="0" rtlCol="0">
            <a:spAutoFit/>
          </a:bodyPr>
          <a:lstStyle/>
          <a:p>
            <a:pPr marL="12700">
              <a:lnSpc>
                <a:spcPct val="100000"/>
              </a:lnSpc>
              <a:tabLst>
                <a:tab pos="404495" algn="l"/>
              </a:tabLst>
            </a:pPr>
            <a:r>
              <a:rPr sz="1800" u="heavy" dirty="0">
                <a:latin typeface="Times New Roman"/>
                <a:cs typeface="Times New Roman"/>
              </a:rPr>
              <a:t>Action</a:t>
            </a:r>
            <a:endParaRPr sz="1800" dirty="0">
              <a:latin typeface="Times New Roman"/>
              <a:cs typeface="Times New Roman"/>
            </a:endParaRPr>
          </a:p>
          <a:p>
            <a:pPr marL="12700">
              <a:lnSpc>
                <a:spcPct val="100000"/>
              </a:lnSpc>
              <a:spcBef>
                <a:spcPts val="215"/>
              </a:spcBef>
            </a:pPr>
            <a:r>
              <a:rPr sz="1800" dirty="0">
                <a:latin typeface="Times New Roman"/>
                <a:cs typeface="Times New Roman"/>
              </a:rPr>
              <a:t>Les </a:t>
            </a:r>
            <a:r>
              <a:rPr lang="fr-FR" sz="1800" dirty="0">
                <a:latin typeface="Times New Roman"/>
                <a:cs typeface="Times New Roman"/>
              </a:rPr>
              <a:t>patients</a:t>
            </a:r>
            <a:r>
              <a:rPr sz="1800" dirty="0">
                <a:latin typeface="Times New Roman"/>
                <a:cs typeface="Times New Roman"/>
              </a:rPr>
              <a:t> doivent se déplacer sur deux lignes sans les</a:t>
            </a:r>
            <a:r>
              <a:rPr lang="fr-FR" sz="1800" dirty="0">
                <a:latin typeface="Times New Roman"/>
                <a:cs typeface="Times New Roman"/>
              </a:rPr>
              <a:t> </a:t>
            </a:r>
            <a:r>
              <a:rPr sz="1800" dirty="0">
                <a:latin typeface="Times New Roman"/>
                <a:cs typeface="Times New Roman"/>
              </a:rPr>
              <a:t> toucher.</a:t>
            </a:r>
          </a:p>
          <a:p>
            <a:pPr>
              <a:lnSpc>
                <a:spcPct val="100000"/>
              </a:lnSpc>
              <a:spcBef>
                <a:spcPts val="6"/>
              </a:spcBef>
            </a:pPr>
            <a:endParaRPr sz="2250" dirty="0">
              <a:latin typeface="Times New Roman"/>
              <a:cs typeface="Times New Roman"/>
            </a:endParaRPr>
          </a:p>
          <a:p>
            <a:pPr marL="12700">
              <a:lnSpc>
                <a:spcPct val="100000"/>
              </a:lnSpc>
              <a:tabLst>
                <a:tab pos="339090" algn="l"/>
              </a:tabLst>
            </a:pPr>
            <a:r>
              <a:rPr sz="1800" u="heavy" dirty="0">
                <a:latin typeface="Times New Roman"/>
                <a:cs typeface="Times New Roman"/>
              </a:rPr>
              <a:t>Evolution</a:t>
            </a:r>
            <a:endParaRPr lang="fr-FR" dirty="0">
              <a:latin typeface="Times New Roman"/>
              <a:cs typeface="Times New Roman"/>
            </a:endParaRPr>
          </a:p>
          <a:p>
            <a:pPr marL="12700">
              <a:lnSpc>
                <a:spcPct val="100000"/>
              </a:lnSpc>
              <a:tabLst>
                <a:tab pos="339090" algn="l"/>
              </a:tabLst>
            </a:pPr>
            <a:r>
              <a:rPr sz="1800" dirty="0">
                <a:latin typeface="Times New Roman"/>
                <a:cs typeface="Times New Roman"/>
              </a:rPr>
              <a:t>Sous forme de course duels ou relais</a:t>
            </a:r>
          </a:p>
          <a:p>
            <a:pPr lvl="1">
              <a:lnSpc>
                <a:spcPct val="100000"/>
              </a:lnSpc>
              <a:spcBef>
                <a:spcPts val="4"/>
              </a:spcBef>
            </a:pPr>
            <a:endParaRPr sz="2250" dirty="0">
              <a:latin typeface="Times New Roman"/>
              <a:cs typeface="Times New Roman"/>
            </a:endParaRPr>
          </a:p>
          <a:p>
            <a:pPr marL="12700">
              <a:lnSpc>
                <a:spcPct val="100000"/>
              </a:lnSpc>
              <a:tabLst>
                <a:tab pos="404495" algn="l"/>
              </a:tabLst>
            </a:pPr>
            <a:r>
              <a:rPr sz="1800" u="heavy" dirty="0">
                <a:latin typeface="Times New Roman"/>
                <a:cs typeface="Times New Roman"/>
              </a:rPr>
              <a:t>Objectif pédagogique</a:t>
            </a:r>
            <a:endParaRPr sz="1800" dirty="0">
              <a:latin typeface="Times New Roman"/>
              <a:cs typeface="Times New Roman"/>
            </a:endParaRPr>
          </a:p>
          <a:p>
            <a:pPr marL="12700">
              <a:lnSpc>
                <a:spcPct val="100000"/>
              </a:lnSpc>
              <a:spcBef>
                <a:spcPts val="215"/>
              </a:spcBef>
            </a:pPr>
            <a:r>
              <a:rPr sz="1800" dirty="0">
                <a:latin typeface="Times New Roman"/>
                <a:cs typeface="Times New Roman"/>
              </a:rPr>
              <a:t>Renforcement de la latéralité et du travail en extension.</a:t>
            </a:r>
          </a:p>
          <a:p>
            <a:pPr>
              <a:lnSpc>
                <a:spcPct val="100000"/>
              </a:lnSpc>
              <a:spcBef>
                <a:spcPts val="4"/>
              </a:spcBef>
            </a:pPr>
            <a:endParaRPr sz="2250" dirty="0">
              <a:latin typeface="Times New Roman"/>
              <a:cs typeface="Times New Roman"/>
            </a:endParaRPr>
          </a:p>
          <a:p>
            <a:pPr marL="12700">
              <a:lnSpc>
                <a:spcPct val="100000"/>
              </a:lnSpc>
              <a:tabLst>
                <a:tab pos="404495" algn="l"/>
              </a:tabLst>
            </a:pPr>
            <a:r>
              <a:rPr sz="1800" u="heavy" dirty="0">
                <a:latin typeface="Times New Roman"/>
                <a:cs typeface="Times New Roman"/>
              </a:rPr>
              <a:t>Matériel</a:t>
            </a:r>
            <a:endParaRPr lang="fr-FR" dirty="0">
              <a:latin typeface="Times New Roman"/>
              <a:cs typeface="Times New Roman"/>
            </a:endParaRPr>
          </a:p>
          <a:p>
            <a:pPr marL="12700">
              <a:lnSpc>
                <a:spcPct val="100000"/>
              </a:lnSpc>
              <a:tabLst>
                <a:tab pos="404495" algn="l"/>
              </a:tabLst>
            </a:pPr>
            <a:r>
              <a:rPr sz="1800" dirty="0">
                <a:latin typeface="Times New Roman"/>
                <a:cs typeface="Times New Roman"/>
              </a:rPr>
              <a:t>Lignes de délimitation ou échelle de rythme</a:t>
            </a:r>
          </a:p>
        </p:txBody>
      </p:sp>
      <p:sp>
        <p:nvSpPr>
          <p:cNvPr id="3" name="object 3"/>
          <p:cNvSpPr txBox="1"/>
          <p:nvPr/>
        </p:nvSpPr>
        <p:spPr>
          <a:xfrm>
            <a:off x="6032500" y="285507"/>
            <a:ext cx="3523235" cy="615553"/>
          </a:xfrm>
          <a:prstGeom prst="rect">
            <a:avLst/>
          </a:prstGeom>
        </p:spPr>
        <p:txBody>
          <a:bodyPr vert="horz" wrap="square" lIns="0" tIns="0" rIns="0" bIns="0" rtlCol="0">
            <a:spAutoFit/>
          </a:bodyPr>
          <a:lstStyle/>
          <a:p>
            <a:pPr marL="12700">
              <a:lnSpc>
                <a:spcPct val="100000"/>
              </a:lnSpc>
            </a:pPr>
            <a:r>
              <a:rPr sz="4000" dirty="0">
                <a:latin typeface="Arial"/>
                <a:cs typeface="Arial"/>
              </a:rPr>
              <a:t>La Locomotive</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dirty="0"/>
              <a:t>Déplacements</a:t>
            </a:r>
          </a:p>
        </p:txBody>
      </p:sp>
      <p:pic>
        <p:nvPicPr>
          <p:cNvPr id="5"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0CCDE9E3-13D0-4B2C-8BB5-B3390F37B9CF}"/>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10</a:t>
            </a:fld>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343025"/>
            <a:ext cx="8578850" cy="4555093"/>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spc="-165" dirty="0">
                <a:latin typeface="Times New Roman"/>
                <a:cs typeface="Times New Roman"/>
              </a:rPr>
              <a:t>Le patient</a:t>
            </a:r>
            <a:r>
              <a:rPr lang="fr-FR" sz="1800" spc="-15" dirty="0">
                <a:latin typeface="Times New Roman"/>
                <a:cs typeface="Times New Roman"/>
              </a:rPr>
              <a:t> </a:t>
            </a:r>
            <a:r>
              <a:rPr lang="fr-FR" sz="1800" dirty="0">
                <a:latin typeface="Times New Roman"/>
                <a:cs typeface="Times New Roman"/>
              </a:rPr>
              <a:t>doit suivre</a:t>
            </a:r>
            <a:r>
              <a:rPr lang="fr-FR" sz="1800" spc="-5" dirty="0">
                <a:latin typeface="Times New Roman"/>
                <a:cs typeface="Times New Roman"/>
              </a:rPr>
              <a:t> </a:t>
            </a:r>
            <a:r>
              <a:rPr lang="fr-FR" sz="1800" dirty="0">
                <a:latin typeface="Times New Roman"/>
                <a:cs typeface="Times New Roman"/>
              </a:rPr>
              <a:t>un</a:t>
            </a:r>
            <a:r>
              <a:rPr lang="fr-FR" sz="1800" spc="5" dirty="0">
                <a:latin typeface="Times New Roman"/>
                <a:cs typeface="Times New Roman"/>
              </a:rPr>
              <a:t> </a:t>
            </a:r>
            <a:r>
              <a:rPr lang="fr-FR" sz="1800" dirty="0">
                <a:latin typeface="Times New Roman"/>
                <a:cs typeface="Times New Roman"/>
              </a:rPr>
              <a:t>parcours, raque</a:t>
            </a:r>
            <a:r>
              <a:rPr lang="fr-FR" sz="1800" spc="5" dirty="0">
                <a:latin typeface="Times New Roman"/>
                <a:cs typeface="Times New Roman"/>
              </a:rPr>
              <a:t>t</a:t>
            </a:r>
            <a:r>
              <a:rPr lang="fr-FR" sz="1800" dirty="0">
                <a:latin typeface="Times New Roman"/>
                <a:cs typeface="Times New Roman"/>
              </a:rPr>
              <a:t>te</a:t>
            </a:r>
            <a:r>
              <a:rPr lang="fr-FR" sz="1800" spc="-20"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 en</a:t>
            </a:r>
            <a:r>
              <a:rPr lang="fr-FR" sz="1800" spc="-5" dirty="0">
                <a:latin typeface="Times New Roman"/>
                <a:cs typeface="Times New Roman"/>
              </a:rPr>
              <a:t> </a:t>
            </a:r>
            <a:r>
              <a:rPr lang="fr-FR" sz="1800" dirty="0">
                <a:latin typeface="Times New Roman"/>
                <a:cs typeface="Times New Roman"/>
              </a:rPr>
              <a:t>pous</a:t>
            </a:r>
            <a:r>
              <a:rPr lang="fr-FR" sz="1800" spc="-10" dirty="0">
                <a:latin typeface="Times New Roman"/>
                <a:cs typeface="Times New Roman"/>
              </a:rPr>
              <a:t>s</a:t>
            </a:r>
            <a:r>
              <a:rPr lang="fr-FR" sz="1800" dirty="0">
                <a:latin typeface="Times New Roman"/>
                <a:cs typeface="Times New Roman"/>
              </a:rPr>
              <a:t>ant une</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 au</a:t>
            </a:r>
            <a:r>
              <a:rPr lang="fr-FR" sz="1800" spc="-5" dirty="0">
                <a:latin typeface="Times New Roman"/>
                <a:cs typeface="Times New Roman"/>
              </a:rPr>
              <a:t> </a:t>
            </a:r>
            <a:r>
              <a:rPr lang="fr-FR" sz="1800" dirty="0">
                <a:latin typeface="Times New Roman"/>
                <a:cs typeface="Times New Roman"/>
              </a:rPr>
              <a:t>so</a:t>
            </a:r>
            <a:r>
              <a:rPr lang="fr-FR" sz="1800" spc="-5" dirty="0">
                <a:latin typeface="Times New Roman"/>
                <a:cs typeface="Times New Roman"/>
              </a:rPr>
              <a:t>l</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Varier la position de la raquette : en coup droit (paume vers le mur frontal) ou en revers (dos de la main vers le mur frontal) ou encore en combinant les deux.</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Avec une cible à atteindre au sol ou sur le mur.</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Sous forme de courses duels ou relais.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4"/>
              </a:spcBef>
            </a:pPr>
            <a:r>
              <a:rPr lang="fr-FR" sz="1800" dirty="0">
                <a:latin typeface="Times New Roman"/>
                <a:cs typeface="Times New Roman"/>
              </a:rPr>
              <a:t>Prédo</a:t>
            </a:r>
            <a:r>
              <a:rPr lang="fr-FR" sz="1800" spc="-10" dirty="0">
                <a:latin typeface="Times New Roman"/>
                <a:cs typeface="Times New Roman"/>
              </a:rPr>
              <a:t>m</a:t>
            </a:r>
            <a:r>
              <a:rPr lang="fr-FR" sz="1800" dirty="0">
                <a:latin typeface="Times New Roman"/>
                <a:cs typeface="Times New Roman"/>
              </a:rPr>
              <a:t>in</a:t>
            </a:r>
            <a:r>
              <a:rPr lang="fr-FR" sz="1800" spc="5" dirty="0">
                <a:latin typeface="Times New Roman"/>
                <a:cs typeface="Times New Roman"/>
              </a:rPr>
              <a:t>a</a:t>
            </a:r>
            <a:r>
              <a:rPr lang="fr-FR" sz="1800" dirty="0">
                <a:latin typeface="Times New Roman"/>
                <a:cs typeface="Times New Roman"/>
              </a:rPr>
              <a:t>nce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dirty="0">
                <a:latin typeface="Times New Roman"/>
                <a:cs typeface="Times New Roman"/>
              </a:rPr>
              <a:t>rale</a:t>
            </a:r>
            <a:r>
              <a:rPr lang="fr-FR" sz="1800" spc="-2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adress</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spcBef>
                <a:spcPts val="434"/>
              </a:spcBef>
              <a:tabLst>
                <a:tab pos="910590" algn="l"/>
              </a:tabLst>
            </a:pPr>
            <a:r>
              <a:rPr lang="fr-FR" dirty="0">
                <a:latin typeface="Times New Roman"/>
                <a:cs typeface="Times New Roman"/>
              </a:rPr>
              <a:t>Raquettes, balles en mousse, cibles.</a:t>
            </a:r>
          </a:p>
        </p:txBody>
      </p:sp>
      <p:sp>
        <p:nvSpPr>
          <p:cNvPr id="3" name="object 3"/>
          <p:cNvSpPr txBox="1"/>
          <p:nvPr/>
        </p:nvSpPr>
        <p:spPr>
          <a:xfrm>
            <a:off x="6951726" y="285507"/>
            <a:ext cx="3034537"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Dribbleur</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Déplacements</a:t>
            </a:r>
          </a:p>
        </p:txBody>
      </p:sp>
      <p:pic>
        <p:nvPicPr>
          <p:cNvPr id="5"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6" name="Émoticône 5"/>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0A86BF30-6A65-4637-915B-9003CB98ACD0}"/>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11</a:t>
            </a:fld>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390650" y="1229796"/>
            <a:ext cx="8512175" cy="5334794"/>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715" algn="just">
              <a:lnSpc>
                <a:spcPct val="100000"/>
              </a:lnSpc>
              <a:spcBef>
                <a:spcPts val="430"/>
              </a:spcBef>
            </a:pPr>
            <a:r>
              <a:rPr lang="fr-FR" sz="1800" dirty="0">
                <a:latin typeface="Times New Roman"/>
                <a:cs typeface="Times New Roman"/>
              </a:rPr>
              <a:t>Les patients</a:t>
            </a:r>
            <a:r>
              <a:rPr lang="fr-FR" sz="1800" spc="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ép</a:t>
            </a:r>
            <a:r>
              <a:rPr lang="fr-FR" sz="1800" spc="5" dirty="0">
                <a:latin typeface="Times New Roman"/>
                <a:cs typeface="Times New Roman"/>
              </a:rPr>
              <a:t>l</a:t>
            </a:r>
            <a:r>
              <a:rPr lang="fr-FR" sz="1800" dirty="0">
                <a:latin typeface="Times New Roman"/>
                <a:cs typeface="Times New Roman"/>
              </a:rPr>
              <a:t>acent en</a:t>
            </a:r>
            <a:r>
              <a:rPr lang="fr-FR" sz="1800" spc="5" dirty="0">
                <a:latin typeface="Times New Roman"/>
                <a:cs typeface="Times New Roman"/>
              </a:rPr>
              <a:t> </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45" dirty="0">
                <a:latin typeface="Times New Roman"/>
                <a:cs typeface="Times New Roman"/>
              </a:rPr>
              <a:t>r</a:t>
            </a:r>
            <a:r>
              <a:rPr lang="fr-FR" sz="1800" dirty="0">
                <a:latin typeface="Times New Roman"/>
                <a:cs typeface="Times New Roman"/>
              </a:rPr>
              <a:t>-retour</a:t>
            </a:r>
            <a:r>
              <a:rPr lang="fr-FR" sz="1800" spc="10" dirty="0">
                <a:latin typeface="Times New Roman"/>
                <a:cs typeface="Times New Roman"/>
              </a:rPr>
              <a:t> </a:t>
            </a:r>
            <a:r>
              <a:rPr lang="fr-FR" sz="1800" dirty="0">
                <a:latin typeface="Times New Roman"/>
                <a:cs typeface="Times New Roman"/>
              </a:rPr>
              <a:t>dans</a:t>
            </a:r>
            <a:r>
              <a:rPr lang="fr-FR" sz="1800" spc="-10" dirty="0">
                <a:latin typeface="Times New Roman"/>
                <a:cs typeface="Times New Roman"/>
              </a:rPr>
              <a:t> </a:t>
            </a:r>
            <a:r>
              <a:rPr lang="fr-FR" sz="1800" dirty="0">
                <a:latin typeface="Times New Roman"/>
                <a:cs typeface="Times New Roman"/>
              </a:rPr>
              <a:t>le</a:t>
            </a:r>
            <a:r>
              <a:rPr lang="fr-FR" sz="1800" spc="10"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ens</a:t>
            </a:r>
            <a:r>
              <a:rPr lang="fr-FR" sz="1800" spc="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0" dirty="0">
                <a:latin typeface="Times New Roman"/>
                <a:cs typeface="Times New Roman"/>
              </a:rPr>
              <a:t> </a:t>
            </a:r>
            <a:r>
              <a:rPr lang="fr-FR" sz="1800" dirty="0">
                <a:latin typeface="Times New Roman"/>
                <a:cs typeface="Times New Roman"/>
              </a:rPr>
              <a:t>long</a:t>
            </a:r>
            <a:r>
              <a:rPr lang="fr-FR" sz="1800" spc="-10" dirty="0">
                <a:latin typeface="Times New Roman"/>
                <a:cs typeface="Times New Roman"/>
              </a:rPr>
              <a:t>ue</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cour</a:t>
            </a:r>
            <a:r>
              <a:rPr lang="fr-FR" sz="1800" spc="-10" dirty="0">
                <a:latin typeface="Times New Roman"/>
                <a:cs typeface="Times New Roman"/>
              </a:rPr>
              <a:t>t</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un</a:t>
            </a:r>
            <a:r>
              <a:rPr lang="fr-FR" sz="1800" spc="-10" dirty="0">
                <a:latin typeface="Times New Roman"/>
                <a:cs typeface="Times New Roman"/>
              </a:rPr>
              <a:t> </a:t>
            </a:r>
            <a:r>
              <a:rPr lang="fr-FR" sz="1800" spc="-15" dirty="0">
                <a:latin typeface="Times New Roman"/>
                <a:cs typeface="Times New Roman"/>
              </a:rPr>
              <a:t>r</a:t>
            </a:r>
            <a:r>
              <a:rPr lang="fr-FR" sz="1800" spc="10" dirty="0">
                <a:latin typeface="Times New Roman"/>
                <a:cs typeface="Times New Roman"/>
              </a:rPr>
              <a:t>y</a:t>
            </a:r>
            <a:r>
              <a:rPr lang="fr-FR" sz="1800" dirty="0">
                <a:latin typeface="Times New Roman"/>
                <a:cs typeface="Times New Roman"/>
              </a:rPr>
              <a:t>thme</a:t>
            </a:r>
            <a:r>
              <a:rPr lang="fr-FR" sz="1800" spc="5" dirty="0">
                <a:latin typeface="Times New Roman"/>
                <a:cs typeface="Times New Roman"/>
              </a:rPr>
              <a:t> </a:t>
            </a:r>
            <a:r>
              <a:rPr lang="fr-FR" sz="1800" dirty="0">
                <a:latin typeface="Times New Roman"/>
                <a:cs typeface="Times New Roman"/>
              </a:rPr>
              <a:t>pas trop </a:t>
            </a:r>
            <a:r>
              <a:rPr lang="fr-FR" sz="1800" spc="-200"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ap</a:t>
            </a:r>
            <a:r>
              <a:rPr lang="fr-FR" sz="1800" spc="5" dirty="0">
                <a:latin typeface="Times New Roman"/>
                <a:cs typeface="Times New Roman"/>
              </a:rPr>
              <a:t>i</a:t>
            </a:r>
            <a:r>
              <a:rPr lang="fr-FR" sz="1800" dirty="0">
                <a:latin typeface="Times New Roman"/>
                <a:cs typeface="Times New Roman"/>
              </a:rPr>
              <a:t>d</a:t>
            </a:r>
            <a:r>
              <a:rPr lang="fr-FR" sz="1800" spc="-5" dirty="0">
                <a:latin typeface="Times New Roman"/>
                <a:cs typeface="Times New Roman"/>
              </a:rPr>
              <a:t>e</a:t>
            </a:r>
            <a:r>
              <a:rPr lang="fr-FR" sz="1800" dirty="0">
                <a:latin typeface="Times New Roman"/>
                <a:cs typeface="Times New Roman"/>
              </a:rPr>
              <a:t>. </a:t>
            </a:r>
            <a:r>
              <a:rPr lang="fr-FR" sz="1800" spc="-210" dirty="0">
                <a:latin typeface="Times New Roman"/>
                <a:cs typeface="Times New Roman"/>
              </a:rPr>
              <a:t> </a:t>
            </a:r>
            <a:r>
              <a:rPr lang="fr-FR" sz="1800" spc="-165" dirty="0">
                <a:latin typeface="Times New Roman"/>
                <a:cs typeface="Times New Roman"/>
              </a:rPr>
              <a:t>L</a:t>
            </a:r>
            <a:r>
              <a:rPr lang="fr-FR" sz="1800" dirty="0">
                <a:latin typeface="Times New Roman"/>
                <a:cs typeface="Times New Roman"/>
              </a:rPr>
              <a:t>’</a:t>
            </a:r>
            <a:r>
              <a:rPr lang="fr-FR" sz="1800" spc="-10" dirty="0">
                <a:latin typeface="Times New Roman"/>
                <a:cs typeface="Times New Roman"/>
              </a:rPr>
              <a:t>éducateur</a:t>
            </a:r>
            <a:r>
              <a:rPr lang="fr-FR" sz="1800" dirty="0">
                <a:latin typeface="Times New Roman"/>
                <a:cs typeface="Times New Roman"/>
              </a:rPr>
              <a:t> </a:t>
            </a:r>
            <a:r>
              <a:rPr lang="fr-FR" sz="1800" spc="-21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 </a:t>
            </a:r>
            <a:r>
              <a:rPr lang="fr-FR" sz="1800" spc="-210"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dirty="0">
                <a:latin typeface="Times New Roman"/>
                <a:cs typeface="Times New Roman"/>
              </a:rPr>
              <a:t>app</a:t>
            </a:r>
            <a:r>
              <a:rPr lang="fr-FR" sz="1800" spc="5" dirty="0">
                <a:latin typeface="Times New Roman"/>
                <a:cs typeface="Times New Roman"/>
              </a:rPr>
              <a:t>e</a:t>
            </a:r>
            <a:r>
              <a:rPr lang="fr-FR" sz="1800" dirty="0">
                <a:latin typeface="Times New Roman"/>
                <a:cs typeface="Times New Roman"/>
              </a:rPr>
              <a:t>r </a:t>
            </a:r>
            <a:r>
              <a:rPr lang="fr-FR" sz="1800" spc="-215" dirty="0">
                <a:latin typeface="Times New Roman"/>
                <a:cs typeface="Times New Roman"/>
              </a:rPr>
              <a:t> </a:t>
            </a:r>
            <a:r>
              <a:rPr lang="fr-FR" sz="1800" dirty="0">
                <a:latin typeface="Times New Roman"/>
                <a:cs typeface="Times New Roman"/>
              </a:rPr>
              <a:t>dans </a:t>
            </a:r>
            <a:r>
              <a:rPr lang="fr-FR" sz="1800" spc="-22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22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ns </a:t>
            </a:r>
            <a:r>
              <a:rPr lang="fr-FR" sz="1800" spc="-210" dirty="0">
                <a:latin typeface="Times New Roman"/>
                <a:cs typeface="Times New Roman"/>
              </a:rPr>
              <a:t> </a:t>
            </a:r>
            <a:r>
              <a:rPr lang="fr-FR" sz="1800" dirty="0">
                <a:latin typeface="Times New Roman"/>
                <a:cs typeface="Times New Roman"/>
              </a:rPr>
              <a:t>et </a:t>
            </a:r>
            <a:r>
              <a:rPr lang="fr-FR" sz="1800" spc="-22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 </a:t>
            </a:r>
            <a:r>
              <a:rPr lang="fr-FR" sz="1800" spc="-220" dirty="0">
                <a:latin typeface="Times New Roman"/>
                <a:cs typeface="Times New Roman"/>
              </a:rPr>
              <a:t> </a:t>
            </a:r>
            <a:r>
              <a:rPr lang="fr-FR" sz="1800" dirty="0">
                <a:latin typeface="Times New Roman"/>
                <a:cs typeface="Times New Roman"/>
              </a:rPr>
              <a:t>patients </a:t>
            </a:r>
            <a:r>
              <a:rPr lang="fr-FR" sz="1800" spc="-204"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iv</a:t>
            </a:r>
            <a:r>
              <a:rPr lang="fr-FR" sz="1800" spc="5" dirty="0">
                <a:latin typeface="Times New Roman"/>
                <a:cs typeface="Times New Roman"/>
              </a:rPr>
              <a:t>e</a:t>
            </a:r>
            <a:r>
              <a:rPr lang="fr-FR" sz="1800" dirty="0">
                <a:latin typeface="Times New Roman"/>
                <a:cs typeface="Times New Roman"/>
              </a:rPr>
              <a:t>nt </a:t>
            </a:r>
            <a:r>
              <a:rPr lang="fr-FR" sz="1800" spc="-215" dirty="0">
                <a:latin typeface="Times New Roman"/>
                <a:cs typeface="Times New Roman"/>
              </a:rPr>
              <a:t> </a:t>
            </a:r>
            <a:r>
              <a:rPr lang="fr-FR" sz="1800" dirty="0">
                <a:latin typeface="Times New Roman"/>
                <a:cs typeface="Times New Roman"/>
              </a:rPr>
              <a:t>s’</a:t>
            </a:r>
            <a:r>
              <a:rPr lang="fr-FR" sz="1800" spc="-15" dirty="0">
                <a:latin typeface="Times New Roman"/>
                <a:cs typeface="Times New Roman"/>
              </a:rPr>
              <a:t>i</a:t>
            </a:r>
            <a:r>
              <a:rPr lang="fr-FR" sz="1800" spc="-10" dirty="0">
                <a:latin typeface="Times New Roman"/>
                <a:cs typeface="Times New Roman"/>
              </a:rPr>
              <a:t>mm</a:t>
            </a:r>
            <a:r>
              <a:rPr lang="fr-FR" sz="1800" dirty="0">
                <a:latin typeface="Times New Roman"/>
                <a:cs typeface="Times New Roman"/>
              </a:rPr>
              <a:t>obi</a:t>
            </a:r>
            <a:r>
              <a:rPr lang="fr-FR" sz="1800" spc="5" dirty="0">
                <a:latin typeface="Times New Roman"/>
                <a:cs typeface="Times New Roman"/>
              </a:rPr>
              <a:t>l</a:t>
            </a:r>
            <a:r>
              <a:rPr lang="fr-FR" sz="1800" dirty="0">
                <a:latin typeface="Times New Roman"/>
                <a:cs typeface="Times New Roman"/>
              </a:rPr>
              <a:t>iser i</a:t>
            </a:r>
            <a:r>
              <a:rPr lang="fr-FR" sz="1800" spc="-10" dirty="0">
                <a:latin typeface="Times New Roman"/>
                <a:cs typeface="Times New Roman"/>
              </a:rPr>
              <a:t>m</a:t>
            </a:r>
            <a:r>
              <a:rPr lang="fr-FR" sz="1800" spc="-15" dirty="0">
                <a:latin typeface="Times New Roman"/>
                <a:cs typeface="Times New Roman"/>
              </a:rPr>
              <a:t>m</a:t>
            </a:r>
            <a:r>
              <a:rPr lang="fr-FR" sz="1800" dirty="0">
                <a:latin typeface="Times New Roman"/>
                <a:cs typeface="Times New Roman"/>
              </a:rPr>
              <a:t>édia</a:t>
            </a:r>
            <a:r>
              <a:rPr lang="fr-FR" sz="1800" spc="5" dirty="0">
                <a:latin typeface="Times New Roman"/>
                <a:cs typeface="Times New Roman"/>
              </a:rPr>
              <a:t>t</a:t>
            </a:r>
            <a:r>
              <a:rPr lang="fr-FR" sz="1800"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a:t>
            </a:r>
            <a:r>
              <a:rPr lang="fr-FR" sz="1800" spc="10" dirty="0">
                <a:latin typeface="Times New Roman"/>
                <a:cs typeface="Times New Roman"/>
              </a:rPr>
              <a:t>t</a:t>
            </a:r>
            <a:r>
              <a:rPr lang="fr-FR" sz="1800" dirty="0">
                <a:latin typeface="Times New Roman"/>
                <a:cs typeface="Times New Roman"/>
              </a:rPr>
              <a:t>.  </a:t>
            </a:r>
            <a:r>
              <a:rPr lang="fr-FR" sz="1800" spc="-220" dirty="0">
                <a:latin typeface="Times New Roman"/>
                <a:cs typeface="Times New Roman"/>
              </a:rPr>
              <a:t> </a:t>
            </a:r>
            <a:r>
              <a:rPr lang="fr-FR" sz="1800" dirty="0">
                <a:latin typeface="Times New Roman"/>
                <a:cs typeface="Times New Roman"/>
              </a:rPr>
              <a:t>Le  </a:t>
            </a:r>
            <a:r>
              <a:rPr lang="fr-FR" sz="1800" spc="-22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erni</a:t>
            </a:r>
            <a:r>
              <a:rPr lang="fr-FR" sz="1800" spc="5" dirty="0">
                <a:latin typeface="Times New Roman"/>
                <a:cs typeface="Times New Roman"/>
              </a:rPr>
              <a:t>e</a:t>
            </a:r>
            <a:r>
              <a:rPr lang="fr-FR" sz="1800" dirty="0">
                <a:latin typeface="Times New Roman"/>
                <a:cs typeface="Times New Roman"/>
              </a:rPr>
              <a:t>r  </a:t>
            </a:r>
            <a:r>
              <a:rPr lang="fr-FR" sz="1800" spc="-220" dirty="0">
                <a:latin typeface="Times New Roman"/>
                <a:cs typeface="Times New Roman"/>
              </a:rPr>
              <a:t> </a:t>
            </a:r>
            <a:r>
              <a:rPr lang="fr-FR" sz="1800" dirty="0">
                <a:latin typeface="Times New Roman"/>
                <a:cs typeface="Times New Roman"/>
              </a:rPr>
              <a:t>à  </a:t>
            </a:r>
            <a:r>
              <a:rPr lang="fr-FR" sz="1800" spc="-220" dirty="0">
                <a:latin typeface="Times New Roman"/>
                <a:cs typeface="Times New Roman"/>
              </a:rPr>
              <a:t> </a:t>
            </a:r>
            <a:r>
              <a:rPr lang="fr-FR" sz="1800" spc="-10" dirty="0">
                <a:latin typeface="Times New Roman"/>
                <a:cs typeface="Times New Roman"/>
              </a:rPr>
              <a:t>s</a:t>
            </a:r>
            <a:r>
              <a:rPr lang="fr-FR" sz="1800" dirty="0">
                <a:latin typeface="Times New Roman"/>
                <a:cs typeface="Times New Roman"/>
              </a:rPr>
              <a:t>e  </a:t>
            </a:r>
            <a:r>
              <a:rPr lang="fr-FR" sz="1800" spc="-220" dirty="0">
                <a:latin typeface="Times New Roman"/>
                <a:cs typeface="Times New Roman"/>
              </a:rPr>
              <a:t> </a:t>
            </a:r>
            <a:r>
              <a:rPr lang="fr-FR" sz="1800" dirty="0">
                <a:latin typeface="Times New Roman"/>
                <a:cs typeface="Times New Roman"/>
              </a:rPr>
              <a:t>stab</a:t>
            </a:r>
            <a:r>
              <a:rPr lang="fr-FR" sz="1800" spc="-10" dirty="0">
                <a:latin typeface="Times New Roman"/>
                <a:cs typeface="Times New Roman"/>
              </a:rPr>
              <a:t>i</a:t>
            </a:r>
            <a:r>
              <a:rPr lang="fr-FR" sz="1800" dirty="0">
                <a:latin typeface="Times New Roman"/>
                <a:cs typeface="Times New Roman"/>
              </a:rPr>
              <a:t>liser  </a:t>
            </a:r>
            <a:r>
              <a:rPr lang="fr-FR" sz="1800" spc="-22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st  </a:t>
            </a:r>
            <a:r>
              <a:rPr lang="fr-FR" sz="1800" spc="-210" dirty="0">
                <a:latin typeface="Times New Roman"/>
                <a:cs typeface="Times New Roman"/>
              </a:rPr>
              <a:t> </a:t>
            </a:r>
            <a:r>
              <a:rPr lang="fr-FR" sz="1800" dirty="0">
                <a:latin typeface="Times New Roman"/>
                <a:cs typeface="Times New Roman"/>
              </a:rPr>
              <a:t>éli</a:t>
            </a:r>
            <a:r>
              <a:rPr lang="fr-FR" sz="1800" spc="-15" dirty="0">
                <a:latin typeface="Times New Roman"/>
                <a:cs typeface="Times New Roman"/>
              </a:rPr>
              <a:t>m</a:t>
            </a:r>
            <a:r>
              <a:rPr lang="fr-FR" sz="1800" dirty="0">
                <a:latin typeface="Times New Roman"/>
                <a:cs typeface="Times New Roman"/>
              </a:rPr>
              <a:t>in</a:t>
            </a:r>
            <a:r>
              <a:rPr lang="fr-FR" sz="1800" spc="5" dirty="0">
                <a:latin typeface="Times New Roman"/>
                <a:cs typeface="Times New Roman"/>
              </a:rPr>
              <a:t>é</a:t>
            </a:r>
            <a:r>
              <a:rPr lang="fr-FR" sz="1800" dirty="0">
                <a:latin typeface="Times New Roman"/>
                <a:cs typeface="Times New Roman"/>
              </a:rPr>
              <a:t>.  </a:t>
            </a:r>
            <a:r>
              <a:rPr lang="fr-FR" sz="1800" spc="-22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  </a:t>
            </a:r>
            <a:r>
              <a:rPr lang="fr-FR" sz="1800" spc="-220" dirty="0">
                <a:latin typeface="Times New Roman"/>
                <a:cs typeface="Times New Roman"/>
              </a:rPr>
              <a:t> </a:t>
            </a:r>
            <a:r>
              <a:rPr lang="fr-FR" sz="1800" dirty="0">
                <a:latin typeface="Times New Roman"/>
                <a:cs typeface="Times New Roman"/>
              </a:rPr>
              <a:t>vainq</a:t>
            </a:r>
            <a:r>
              <a:rPr lang="fr-FR" sz="1800" spc="-20" dirty="0">
                <a:latin typeface="Times New Roman"/>
                <a:cs typeface="Times New Roman"/>
              </a:rPr>
              <a:t>u</a:t>
            </a:r>
            <a:r>
              <a:rPr lang="fr-FR" sz="1800" dirty="0">
                <a:latin typeface="Times New Roman"/>
                <a:cs typeface="Times New Roman"/>
              </a:rPr>
              <a:t>eur  </a:t>
            </a:r>
            <a:r>
              <a:rPr lang="fr-FR" sz="1800" spc="-220" dirty="0">
                <a:latin typeface="Times New Roman"/>
                <a:cs typeface="Times New Roman"/>
              </a:rPr>
              <a:t> </a:t>
            </a:r>
            <a:r>
              <a:rPr lang="fr-FR" sz="1800" dirty="0">
                <a:latin typeface="Times New Roman"/>
                <a:cs typeface="Times New Roman"/>
              </a:rPr>
              <a:t>est  </a:t>
            </a:r>
            <a:r>
              <a:rPr lang="fr-FR" sz="1800" spc="-225" dirty="0">
                <a:latin typeface="Times New Roman"/>
                <a:cs typeface="Times New Roman"/>
              </a:rPr>
              <a:t> </a:t>
            </a:r>
            <a:r>
              <a:rPr lang="fr-FR" sz="1800" dirty="0">
                <a:latin typeface="Times New Roman"/>
                <a:cs typeface="Times New Roman"/>
              </a:rPr>
              <a:t>le  </a:t>
            </a:r>
            <a:r>
              <a:rPr lang="fr-FR" sz="1800" spc="-220" dirty="0">
                <a:latin typeface="Times New Roman"/>
                <a:cs typeface="Times New Roman"/>
              </a:rPr>
              <a:t> </a:t>
            </a:r>
            <a:r>
              <a:rPr lang="fr-FR" sz="1800" dirty="0">
                <a:latin typeface="Times New Roman"/>
                <a:cs typeface="Times New Roman"/>
              </a:rPr>
              <a:t>r</a:t>
            </a:r>
            <a:r>
              <a:rPr lang="fr-FR" sz="1800" spc="-15" dirty="0">
                <a:latin typeface="Times New Roman"/>
                <a:cs typeface="Times New Roman"/>
              </a:rPr>
              <a:t>o</a:t>
            </a:r>
            <a:r>
              <a:rPr lang="fr-FR" sz="1800" dirty="0">
                <a:latin typeface="Times New Roman"/>
                <a:cs typeface="Times New Roman"/>
              </a:rPr>
              <a:t>i  </a:t>
            </a:r>
            <a:r>
              <a:rPr lang="fr-FR" sz="1800" spc="-21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 Ga</a:t>
            </a:r>
            <a:r>
              <a:rPr lang="fr-FR" sz="1800" spc="-35" dirty="0">
                <a:latin typeface="Times New Roman"/>
                <a:cs typeface="Times New Roman"/>
              </a:rPr>
              <a:t>r</a:t>
            </a:r>
            <a:r>
              <a:rPr lang="fr-FR" sz="1800" dirty="0">
                <a:latin typeface="Times New Roman"/>
                <a:cs typeface="Times New Roman"/>
              </a:rPr>
              <a:t>goui</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715" lvl="1" indent="-285750" algn="just">
              <a:spcBef>
                <a:spcPts val="430"/>
              </a:spcBef>
              <a:buFont typeface="Arial" panose="020B0604020202020204" pitchFamily="34" charset="0"/>
              <a:buChar char="•"/>
              <a:tabLst>
                <a:tab pos="910590" algn="l"/>
              </a:tabLst>
            </a:pPr>
            <a:r>
              <a:rPr lang="fr-FR" dirty="0">
                <a:latin typeface="Times New Roman"/>
                <a:cs typeface="Times New Roman"/>
              </a:rPr>
              <a:t>Avec une coupelle sur la tête pour accentuer la recherche d’équilibre.</a:t>
            </a:r>
          </a:p>
          <a:p>
            <a:pPr marL="298450" marR="5715" lvl="1" indent="-285750" algn="just">
              <a:spcBef>
                <a:spcPts val="430"/>
              </a:spcBef>
              <a:buFont typeface="Arial" panose="020B0604020202020204" pitchFamily="34" charset="0"/>
              <a:buChar char="•"/>
              <a:tabLst>
                <a:tab pos="910590" algn="l"/>
              </a:tabLst>
            </a:pPr>
            <a:r>
              <a:rPr lang="fr-FR" dirty="0">
                <a:latin typeface="Times New Roman"/>
                <a:cs typeface="Times New Roman"/>
              </a:rPr>
              <a:t>Avec obligation d’être en position de fente avant.</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C’est </a:t>
            </a:r>
            <a:r>
              <a:rPr lang="fr-FR" sz="1800" spc="-30" dirty="0">
                <a:latin typeface="Times New Roman"/>
                <a:cs typeface="Times New Roman"/>
              </a:rPr>
              <a:t> </a:t>
            </a:r>
            <a:r>
              <a:rPr lang="fr-FR" sz="1800" dirty="0">
                <a:latin typeface="Times New Roman"/>
                <a:cs typeface="Times New Roman"/>
              </a:rPr>
              <a:t>la </a:t>
            </a:r>
            <a:r>
              <a:rPr lang="fr-FR" sz="1800" spc="-45" dirty="0">
                <a:latin typeface="Times New Roman"/>
                <a:cs typeface="Times New Roman"/>
              </a:rPr>
              <a:t> </a:t>
            </a:r>
            <a:r>
              <a:rPr lang="fr-FR" sz="1800" dirty="0">
                <a:latin typeface="Times New Roman"/>
                <a:cs typeface="Times New Roman"/>
              </a:rPr>
              <a:t>future </a:t>
            </a:r>
            <a:r>
              <a:rPr lang="fr-FR" sz="1800" spc="-55" dirty="0">
                <a:latin typeface="Times New Roman"/>
                <a:cs typeface="Times New Roman"/>
              </a:rPr>
              <a:t> </a:t>
            </a:r>
            <a:r>
              <a:rPr lang="fr-FR" sz="1800" dirty="0">
                <a:latin typeface="Times New Roman"/>
                <a:cs typeface="Times New Roman"/>
              </a:rPr>
              <a:t>stab</a:t>
            </a:r>
            <a:r>
              <a:rPr lang="fr-FR" sz="1800" spc="5" dirty="0">
                <a:latin typeface="Times New Roman"/>
                <a:cs typeface="Times New Roman"/>
              </a:rPr>
              <a:t>i</a:t>
            </a:r>
            <a:r>
              <a:rPr lang="fr-FR" sz="1800" dirty="0">
                <a:latin typeface="Times New Roman"/>
                <a:cs typeface="Times New Roman"/>
              </a:rPr>
              <a:t>lité </a:t>
            </a:r>
            <a:r>
              <a:rPr lang="fr-FR" sz="1800" spc="-3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end</a:t>
            </a:r>
            <a:r>
              <a:rPr lang="fr-FR" sz="1800" spc="5" dirty="0">
                <a:latin typeface="Times New Roman"/>
                <a:cs typeface="Times New Roman"/>
              </a:rPr>
              <a:t>a</a:t>
            </a:r>
            <a:r>
              <a:rPr lang="fr-FR" sz="1800" dirty="0">
                <a:latin typeface="Times New Roman"/>
                <a:cs typeface="Times New Roman"/>
              </a:rPr>
              <a:t>nt </a:t>
            </a:r>
            <a:r>
              <a:rPr lang="fr-FR" sz="1800" spc="-40" dirty="0">
                <a:latin typeface="Times New Roman"/>
                <a:cs typeface="Times New Roman"/>
              </a:rPr>
              <a:t> </a:t>
            </a:r>
            <a:r>
              <a:rPr lang="fr-FR" sz="1800" dirty="0">
                <a:latin typeface="Times New Roman"/>
                <a:cs typeface="Times New Roman"/>
              </a:rPr>
              <a:t>la </a:t>
            </a:r>
            <a:r>
              <a:rPr lang="fr-FR" sz="1800" spc="-35"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dirty="0">
                <a:latin typeface="Times New Roman"/>
                <a:cs typeface="Times New Roman"/>
              </a:rPr>
              <a:t>appe </a:t>
            </a:r>
            <a:r>
              <a:rPr lang="fr-FR" sz="1800" spc="-3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 </a:t>
            </a:r>
            <a:r>
              <a:rPr lang="fr-FR" sz="1800" spc="-3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le </a:t>
            </a:r>
            <a:r>
              <a:rPr lang="fr-FR" sz="1800" spc="-40" dirty="0">
                <a:latin typeface="Times New Roman"/>
                <a:cs typeface="Times New Roman"/>
              </a:rPr>
              <a:t> </a:t>
            </a:r>
            <a:r>
              <a:rPr lang="fr-FR" sz="1800" dirty="0">
                <a:latin typeface="Times New Roman"/>
                <a:cs typeface="Times New Roman"/>
              </a:rPr>
              <a:t>qui </a:t>
            </a:r>
            <a:r>
              <a:rPr lang="fr-FR" sz="1800" spc="-45" dirty="0">
                <a:latin typeface="Times New Roman"/>
                <a:cs typeface="Times New Roman"/>
              </a:rPr>
              <a:t> </a:t>
            </a:r>
            <a:r>
              <a:rPr lang="fr-FR" sz="1800" dirty="0">
                <a:latin typeface="Times New Roman"/>
                <a:cs typeface="Times New Roman"/>
              </a:rPr>
              <a:t>est </a:t>
            </a:r>
            <a:r>
              <a:rPr lang="fr-FR" sz="1800" spc="-35" dirty="0">
                <a:latin typeface="Times New Roman"/>
                <a:cs typeface="Times New Roman"/>
              </a:rPr>
              <a:t> </a:t>
            </a:r>
            <a:r>
              <a:rPr lang="fr-FR" sz="1800" dirty="0">
                <a:latin typeface="Times New Roman"/>
                <a:cs typeface="Times New Roman"/>
              </a:rPr>
              <a:t>travaillée </a:t>
            </a:r>
            <a:r>
              <a:rPr lang="fr-FR" sz="1800" spc="-4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 </a:t>
            </a:r>
            <a:r>
              <a:rPr lang="fr-FR" sz="1800" spc="-45" dirty="0">
                <a:latin typeface="Times New Roman"/>
                <a:cs typeface="Times New Roman"/>
              </a:rPr>
              <a:t> </a:t>
            </a:r>
            <a:r>
              <a:rPr lang="fr-FR" sz="1800" dirty="0">
                <a:latin typeface="Times New Roman"/>
                <a:cs typeface="Times New Roman"/>
              </a:rPr>
              <a:t>cet </a:t>
            </a:r>
            <a:r>
              <a:rPr lang="fr-FR" sz="1800" spc="-50" dirty="0">
                <a:latin typeface="Times New Roman"/>
                <a:cs typeface="Times New Roman"/>
              </a:rPr>
              <a:t> </a:t>
            </a:r>
            <a:r>
              <a:rPr lang="fr-FR" sz="1800" dirty="0">
                <a:latin typeface="Times New Roman"/>
                <a:cs typeface="Times New Roman"/>
              </a:rPr>
              <a:t>ex</a:t>
            </a:r>
            <a:r>
              <a:rPr lang="fr-FR" sz="1800" spc="5" dirty="0">
                <a:latin typeface="Times New Roman"/>
                <a:cs typeface="Times New Roman"/>
              </a:rPr>
              <a:t>e</a:t>
            </a:r>
            <a:r>
              <a:rPr lang="fr-FR" sz="1800" dirty="0">
                <a:latin typeface="Times New Roman"/>
                <a:cs typeface="Times New Roman"/>
              </a:rPr>
              <a:t>r</a:t>
            </a:r>
            <a:r>
              <a:rPr lang="fr-FR" sz="1800" spc="-10" dirty="0">
                <a:latin typeface="Times New Roman"/>
                <a:cs typeface="Times New Roman"/>
              </a:rPr>
              <a:t>c</a:t>
            </a:r>
            <a:r>
              <a:rPr lang="fr-FR" sz="1800" dirty="0">
                <a:latin typeface="Times New Roman"/>
                <a:cs typeface="Times New Roman"/>
              </a:rPr>
              <a:t>i</a:t>
            </a:r>
            <a:r>
              <a:rPr lang="fr-FR" sz="1800" spc="5" dirty="0">
                <a:latin typeface="Times New Roman"/>
                <a:cs typeface="Times New Roman"/>
              </a:rPr>
              <a:t>c</a:t>
            </a:r>
            <a:r>
              <a:rPr lang="fr-FR" sz="1800" dirty="0">
                <a:latin typeface="Times New Roman"/>
                <a:cs typeface="Times New Roman"/>
              </a:rPr>
              <a:t>e. </a:t>
            </a:r>
            <a:r>
              <a:rPr lang="fr-FR" sz="1800" spc="-165" dirty="0">
                <a:latin typeface="Times New Roman"/>
                <a:cs typeface="Times New Roman"/>
              </a:rPr>
              <a:t>L</a:t>
            </a:r>
            <a:r>
              <a:rPr lang="fr-FR" sz="1800" dirty="0">
                <a:latin typeface="Times New Roman"/>
                <a:cs typeface="Times New Roman"/>
              </a:rPr>
              <a:t>’éducateur</a:t>
            </a:r>
            <a:r>
              <a:rPr lang="fr-FR" sz="1800" spc="170" dirty="0">
                <a:latin typeface="Times New Roman"/>
                <a:cs typeface="Times New Roman"/>
              </a:rPr>
              <a:t> </a:t>
            </a:r>
            <a:r>
              <a:rPr lang="fr-FR" sz="1800" dirty="0">
                <a:latin typeface="Times New Roman"/>
                <a:cs typeface="Times New Roman"/>
              </a:rPr>
              <a:t>p</a:t>
            </a:r>
            <a:r>
              <a:rPr lang="fr-FR" sz="1800" spc="-10" dirty="0">
                <a:latin typeface="Times New Roman"/>
                <a:cs typeface="Times New Roman"/>
              </a:rPr>
              <a:t>e</a:t>
            </a:r>
            <a:r>
              <a:rPr lang="fr-FR" sz="1800" dirty="0">
                <a:latin typeface="Times New Roman"/>
                <a:cs typeface="Times New Roman"/>
              </a:rPr>
              <a:t>ut</a:t>
            </a:r>
            <a:r>
              <a:rPr lang="fr-FR" sz="1800" spc="175"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i</a:t>
            </a:r>
            <a:r>
              <a:rPr lang="fr-FR" sz="1800" spc="-15" dirty="0">
                <a:latin typeface="Times New Roman"/>
                <a:cs typeface="Times New Roman"/>
              </a:rPr>
              <a:t>d</a:t>
            </a:r>
            <a:r>
              <a:rPr lang="fr-FR" sz="1800" dirty="0">
                <a:latin typeface="Times New Roman"/>
                <a:cs typeface="Times New Roman"/>
              </a:rPr>
              <a:t>er</a:t>
            </a:r>
            <a:r>
              <a:rPr lang="fr-FR" sz="1800" spc="180" dirty="0">
                <a:latin typeface="Times New Roman"/>
                <a:cs typeface="Times New Roman"/>
              </a:rPr>
              <a:t> </a:t>
            </a:r>
            <a:r>
              <a:rPr lang="fr-FR" sz="1800" dirty="0">
                <a:latin typeface="Times New Roman"/>
                <a:cs typeface="Times New Roman"/>
              </a:rPr>
              <a:t>le patient</a:t>
            </a:r>
            <a:r>
              <a:rPr lang="fr-FR" sz="1800" spc="170" dirty="0">
                <a:latin typeface="Times New Roman"/>
                <a:cs typeface="Times New Roman"/>
              </a:rPr>
              <a:t> </a:t>
            </a:r>
            <a:r>
              <a:rPr lang="fr-FR" sz="1800" dirty="0">
                <a:latin typeface="Times New Roman"/>
                <a:cs typeface="Times New Roman"/>
              </a:rPr>
              <a:t>à</a:t>
            </a:r>
            <a:r>
              <a:rPr lang="fr-FR" sz="1800" spc="175" dirty="0">
                <a:latin typeface="Times New Roman"/>
                <a:cs typeface="Times New Roman"/>
              </a:rPr>
              <a:t> </a:t>
            </a:r>
            <a:r>
              <a:rPr lang="fr-FR" sz="1800" dirty="0">
                <a:latin typeface="Times New Roman"/>
                <a:cs typeface="Times New Roman"/>
              </a:rPr>
              <a:t>trou</a:t>
            </a:r>
            <a:r>
              <a:rPr lang="fr-FR" sz="1800" spc="-10" dirty="0">
                <a:latin typeface="Times New Roman"/>
                <a:cs typeface="Times New Roman"/>
              </a:rPr>
              <a:t>v</a:t>
            </a:r>
            <a:r>
              <a:rPr lang="fr-FR" sz="1800" dirty="0">
                <a:latin typeface="Times New Roman"/>
                <a:cs typeface="Times New Roman"/>
              </a:rPr>
              <a:t>er</a:t>
            </a:r>
            <a:r>
              <a:rPr lang="fr-FR" sz="1800" spc="175" dirty="0">
                <a:latin typeface="Times New Roman"/>
                <a:cs typeface="Times New Roman"/>
              </a:rPr>
              <a:t> </a:t>
            </a:r>
            <a:r>
              <a:rPr lang="fr-FR" sz="1800" dirty="0">
                <a:latin typeface="Times New Roman"/>
                <a:cs typeface="Times New Roman"/>
              </a:rPr>
              <a:t>son</a:t>
            </a:r>
            <a:r>
              <a:rPr lang="fr-FR" sz="1800" spc="165" dirty="0">
                <a:latin typeface="Times New Roman"/>
                <a:cs typeface="Times New Roman"/>
              </a:rPr>
              <a:t> </a:t>
            </a:r>
            <a:r>
              <a:rPr lang="fr-FR" sz="1800" spc="-10" dirty="0">
                <a:latin typeface="Times New Roman"/>
                <a:cs typeface="Times New Roman"/>
              </a:rPr>
              <a:t>é</a:t>
            </a:r>
            <a:r>
              <a:rPr lang="fr-FR" sz="1800" dirty="0">
                <a:latin typeface="Times New Roman"/>
                <a:cs typeface="Times New Roman"/>
              </a:rPr>
              <a:t>qui</a:t>
            </a:r>
            <a:r>
              <a:rPr lang="fr-FR" sz="1800" spc="5" dirty="0">
                <a:latin typeface="Times New Roman"/>
                <a:cs typeface="Times New Roman"/>
              </a:rPr>
              <a:t>l</a:t>
            </a:r>
            <a:r>
              <a:rPr lang="fr-FR" sz="1800" dirty="0">
                <a:latin typeface="Times New Roman"/>
                <a:cs typeface="Times New Roman"/>
              </a:rPr>
              <a:t>ibre</a:t>
            </a:r>
            <a:r>
              <a:rPr lang="fr-FR" sz="1800" spc="175" dirty="0">
                <a:latin typeface="Times New Roman"/>
                <a:cs typeface="Times New Roman"/>
              </a:rPr>
              <a:t> </a:t>
            </a:r>
            <a:r>
              <a:rPr lang="fr-FR" sz="1800" dirty="0">
                <a:latin typeface="Times New Roman"/>
                <a:cs typeface="Times New Roman"/>
              </a:rPr>
              <a:t>en</a:t>
            </a:r>
            <a:r>
              <a:rPr lang="fr-FR" sz="1800" spc="160" dirty="0">
                <a:latin typeface="Times New Roman"/>
                <a:cs typeface="Times New Roman"/>
              </a:rPr>
              <a:t> </a:t>
            </a:r>
            <a:r>
              <a:rPr lang="fr-FR" sz="1800" dirty="0">
                <a:latin typeface="Times New Roman"/>
                <a:cs typeface="Times New Roman"/>
              </a:rPr>
              <a:t>l’orient</a:t>
            </a:r>
            <a:r>
              <a:rPr lang="fr-FR" sz="1800" spc="5" dirty="0">
                <a:latin typeface="Times New Roman"/>
                <a:cs typeface="Times New Roman"/>
              </a:rPr>
              <a:t>a</a:t>
            </a:r>
            <a:r>
              <a:rPr lang="fr-FR" sz="1800" dirty="0">
                <a:latin typeface="Times New Roman"/>
                <a:cs typeface="Times New Roman"/>
              </a:rPr>
              <a:t>nt</a:t>
            </a:r>
            <a:r>
              <a:rPr lang="fr-FR" sz="1800" spc="170" dirty="0">
                <a:latin typeface="Times New Roman"/>
                <a:cs typeface="Times New Roman"/>
              </a:rPr>
              <a:t> </a:t>
            </a:r>
            <a:r>
              <a:rPr lang="fr-FR" sz="1800" dirty="0">
                <a:latin typeface="Times New Roman"/>
                <a:cs typeface="Times New Roman"/>
              </a:rPr>
              <a:t>vers</a:t>
            </a:r>
            <a:r>
              <a:rPr lang="fr-FR" sz="1800" spc="170" dirty="0">
                <a:latin typeface="Times New Roman"/>
                <a:cs typeface="Times New Roman"/>
              </a:rPr>
              <a:t> </a:t>
            </a:r>
            <a:r>
              <a:rPr lang="fr-FR" sz="1800" dirty="0">
                <a:latin typeface="Times New Roman"/>
                <a:cs typeface="Times New Roman"/>
              </a:rPr>
              <a:t>une</a:t>
            </a:r>
            <a:r>
              <a:rPr lang="fr-FR" sz="1800" spc="150" dirty="0">
                <a:latin typeface="Times New Roman"/>
                <a:cs typeface="Times New Roman"/>
              </a:rPr>
              <a:t> </a:t>
            </a:r>
            <a:r>
              <a:rPr lang="fr-FR" sz="1800" dirty="0">
                <a:latin typeface="Times New Roman"/>
                <a:cs typeface="Times New Roman"/>
              </a:rPr>
              <a:t>posit</a:t>
            </a:r>
            <a:r>
              <a:rPr lang="fr-FR" sz="1800" spc="5" dirty="0">
                <a:latin typeface="Times New Roman"/>
                <a:cs typeface="Times New Roman"/>
              </a:rPr>
              <a:t>i</a:t>
            </a:r>
            <a:r>
              <a:rPr lang="fr-FR" sz="1800" dirty="0">
                <a:latin typeface="Times New Roman"/>
                <a:cs typeface="Times New Roman"/>
              </a:rPr>
              <a:t>on</a:t>
            </a:r>
            <a:r>
              <a:rPr lang="fr-FR" sz="1800" spc="175" dirty="0">
                <a:latin typeface="Times New Roman"/>
                <a:cs typeface="Times New Roman"/>
              </a:rPr>
              <a:t> </a:t>
            </a:r>
            <a:r>
              <a:rPr lang="fr-FR" sz="1800" dirty="0">
                <a:latin typeface="Times New Roman"/>
                <a:cs typeface="Times New Roman"/>
              </a:rPr>
              <a:t>de fent</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715" lvl="1" algn="just">
              <a:lnSpc>
                <a:spcPct val="100000"/>
              </a:lnSpc>
              <a:spcBef>
                <a:spcPts val="430"/>
              </a:spcBef>
              <a:tabLst>
                <a:tab pos="910590" algn="l"/>
              </a:tabLst>
            </a:pPr>
            <a:r>
              <a:rPr lang="fr-FR" dirty="0">
                <a:latin typeface="Times New Roman"/>
                <a:cs typeface="Times New Roman"/>
              </a:rPr>
              <a:t>Coupelles.</a:t>
            </a:r>
          </a:p>
        </p:txBody>
      </p:sp>
      <p:sp>
        <p:nvSpPr>
          <p:cNvPr id="5" name="object 5"/>
          <p:cNvSpPr txBox="1">
            <a:spLocks noGrp="1"/>
          </p:cNvSpPr>
          <p:nvPr>
            <p:ph type="title"/>
          </p:nvPr>
        </p:nvSpPr>
        <p:spPr>
          <a:xfrm>
            <a:off x="1112138" y="285507"/>
            <a:ext cx="8958962" cy="615553"/>
          </a:xfrm>
          <a:prstGeom prst="rect">
            <a:avLst/>
          </a:prstGeom>
        </p:spPr>
        <p:txBody>
          <a:bodyPr vert="horz" wrap="square" lIns="0" tIns="0" rIns="0" bIns="0" rtlCol="0">
            <a:spAutoFit/>
          </a:bodyPr>
          <a:lstStyle/>
          <a:p>
            <a:pPr marL="172720">
              <a:lnSpc>
                <a:spcPct val="100000"/>
              </a:lnSpc>
              <a:tabLst>
                <a:tab pos="5533390" algn="l"/>
              </a:tabLst>
            </a:pPr>
            <a:r>
              <a:rPr lang="fr-FR" dirty="0"/>
              <a:t>Equilibre	La Gargouille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7" name="Émoticône 6"/>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A5ED4E6E-89A5-4721-8802-B5C3AEF41602}"/>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12</a:t>
            </a:fld>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155700" y="1160554"/>
            <a:ext cx="8763000" cy="5622052"/>
          </a:xfrm>
          <a:prstGeom prst="rect">
            <a:avLst/>
          </a:prstGeom>
        </p:spPr>
        <p:txBody>
          <a:bodyPr vert="horz" wrap="square" lIns="0" tIns="0" rIns="0" bIns="0" rtlCol="0">
            <a:spAutoFit/>
          </a:bodyPr>
          <a:lstStyle/>
          <a:p>
            <a:pPr marL="12700" algn="just">
              <a:lnSpc>
                <a:spcPct val="100000"/>
              </a:lnSpc>
              <a:tabLst>
                <a:tab pos="404495" algn="l"/>
              </a:tabLst>
            </a:pPr>
            <a:r>
              <a:rPr lang="fr-FR" u="heavy" dirty="0">
                <a:latin typeface="Times New Roman"/>
                <a:cs typeface="Times New Roman"/>
              </a:rPr>
              <a:t>Act</a:t>
            </a:r>
            <a:r>
              <a:rPr lang="fr-FR" u="heavy" spc="-15" dirty="0">
                <a:latin typeface="Times New Roman"/>
                <a:cs typeface="Times New Roman"/>
              </a:rPr>
              <a:t>i</a:t>
            </a:r>
            <a:r>
              <a:rPr lang="fr-FR" u="heavy" dirty="0">
                <a:latin typeface="Times New Roman"/>
                <a:cs typeface="Times New Roman"/>
              </a:rPr>
              <a:t>on</a:t>
            </a:r>
            <a:endParaRPr lang="fr-FR" dirty="0">
              <a:latin typeface="Times New Roman"/>
              <a:cs typeface="Times New Roman"/>
            </a:endParaRPr>
          </a:p>
          <a:p>
            <a:pPr marL="12700" marR="5080" algn="just">
              <a:lnSpc>
                <a:spcPct val="100000"/>
              </a:lnSpc>
              <a:spcBef>
                <a:spcPts val="409"/>
              </a:spcBef>
            </a:pPr>
            <a:r>
              <a:rPr lang="fr-FR" spc="-160" dirty="0">
                <a:latin typeface="Times New Roman"/>
                <a:cs typeface="Times New Roman"/>
              </a:rPr>
              <a:t>L</a:t>
            </a:r>
            <a:r>
              <a:rPr lang="fr-FR" dirty="0">
                <a:latin typeface="Times New Roman"/>
                <a:cs typeface="Times New Roman"/>
              </a:rPr>
              <a:t>’é</a:t>
            </a:r>
            <a:r>
              <a:rPr lang="fr-FR" spc="-20" dirty="0">
                <a:latin typeface="Times New Roman"/>
                <a:cs typeface="Times New Roman"/>
              </a:rPr>
              <a:t>d</a:t>
            </a:r>
            <a:r>
              <a:rPr lang="fr-FR" dirty="0">
                <a:latin typeface="Times New Roman"/>
                <a:cs typeface="Times New Roman"/>
              </a:rPr>
              <a:t>u</a:t>
            </a:r>
            <a:r>
              <a:rPr lang="fr-FR" spc="-20" dirty="0">
                <a:latin typeface="Times New Roman"/>
                <a:cs typeface="Times New Roman"/>
              </a:rPr>
              <a:t>c</a:t>
            </a:r>
            <a:r>
              <a:rPr lang="fr-FR" dirty="0">
                <a:latin typeface="Times New Roman"/>
                <a:cs typeface="Times New Roman"/>
              </a:rPr>
              <a:t>a</a:t>
            </a:r>
            <a:r>
              <a:rPr lang="fr-FR" spc="-10" dirty="0">
                <a:latin typeface="Times New Roman"/>
                <a:cs typeface="Times New Roman"/>
              </a:rPr>
              <a:t>t</a:t>
            </a:r>
            <a:r>
              <a:rPr lang="fr-FR" dirty="0">
                <a:latin typeface="Times New Roman"/>
                <a:cs typeface="Times New Roman"/>
              </a:rPr>
              <a:t>eur</a:t>
            </a:r>
            <a:r>
              <a:rPr lang="fr-FR" spc="75" dirty="0">
                <a:latin typeface="Times New Roman"/>
                <a:cs typeface="Times New Roman"/>
              </a:rPr>
              <a:t> </a:t>
            </a:r>
            <a:r>
              <a:rPr lang="fr-FR" dirty="0">
                <a:latin typeface="Times New Roman"/>
                <a:cs typeface="Times New Roman"/>
              </a:rPr>
              <a:t>e</a:t>
            </a:r>
            <a:r>
              <a:rPr lang="fr-FR" spc="-10" dirty="0">
                <a:latin typeface="Times New Roman"/>
                <a:cs typeface="Times New Roman"/>
              </a:rPr>
              <a:t>s</a:t>
            </a:r>
            <a:r>
              <a:rPr lang="fr-FR" dirty="0">
                <a:latin typeface="Times New Roman"/>
                <a:cs typeface="Times New Roman"/>
              </a:rPr>
              <a:t>t</a:t>
            </a:r>
            <a:r>
              <a:rPr lang="fr-FR" spc="80" dirty="0">
                <a:latin typeface="Times New Roman"/>
                <a:cs typeface="Times New Roman"/>
              </a:rPr>
              <a:t> </a:t>
            </a:r>
            <a:r>
              <a:rPr lang="fr-FR" spc="-15" dirty="0">
                <a:latin typeface="Times New Roman"/>
                <a:cs typeface="Times New Roman"/>
              </a:rPr>
              <a:t>p</a:t>
            </a:r>
            <a:r>
              <a:rPr lang="fr-FR" dirty="0">
                <a:latin typeface="Times New Roman"/>
                <a:cs typeface="Times New Roman"/>
              </a:rPr>
              <a:t>os</a:t>
            </a:r>
            <a:r>
              <a:rPr lang="fr-FR" spc="-15" dirty="0">
                <a:latin typeface="Times New Roman"/>
                <a:cs typeface="Times New Roman"/>
              </a:rPr>
              <a:t>i</a:t>
            </a:r>
            <a:r>
              <a:rPr lang="fr-FR" dirty="0">
                <a:latin typeface="Times New Roman"/>
                <a:cs typeface="Times New Roman"/>
              </a:rPr>
              <a:t>t</a:t>
            </a:r>
            <a:r>
              <a:rPr lang="fr-FR" spc="-10" dirty="0">
                <a:latin typeface="Times New Roman"/>
                <a:cs typeface="Times New Roman"/>
              </a:rPr>
              <a:t>i</a:t>
            </a:r>
            <a:r>
              <a:rPr lang="fr-FR" dirty="0">
                <a:latin typeface="Times New Roman"/>
                <a:cs typeface="Times New Roman"/>
              </a:rPr>
              <a:t>onné</a:t>
            </a:r>
            <a:r>
              <a:rPr lang="fr-FR" spc="85" dirty="0">
                <a:latin typeface="Times New Roman"/>
                <a:cs typeface="Times New Roman"/>
              </a:rPr>
              <a:t> </a:t>
            </a:r>
            <a:r>
              <a:rPr lang="fr-FR" spc="-5" dirty="0">
                <a:latin typeface="Times New Roman"/>
                <a:cs typeface="Times New Roman"/>
              </a:rPr>
              <a:t>a</a:t>
            </a:r>
            <a:r>
              <a:rPr lang="fr-FR" dirty="0">
                <a:latin typeface="Times New Roman"/>
                <a:cs typeface="Times New Roman"/>
              </a:rPr>
              <a:t>u</a:t>
            </a:r>
            <a:r>
              <a:rPr lang="fr-FR" spc="75" dirty="0">
                <a:latin typeface="Times New Roman"/>
                <a:cs typeface="Times New Roman"/>
              </a:rPr>
              <a:t> </a:t>
            </a:r>
            <a:r>
              <a:rPr lang="fr-FR" dirty="0">
                <a:latin typeface="Times New Roman"/>
                <a:cs typeface="Times New Roman"/>
              </a:rPr>
              <a:t>n</a:t>
            </a:r>
            <a:r>
              <a:rPr lang="fr-FR" spc="-10" dirty="0">
                <a:latin typeface="Times New Roman"/>
                <a:cs typeface="Times New Roman"/>
              </a:rPr>
              <a:t>i</a:t>
            </a:r>
            <a:r>
              <a:rPr lang="fr-FR" dirty="0">
                <a:latin typeface="Times New Roman"/>
                <a:cs typeface="Times New Roman"/>
              </a:rPr>
              <a:t>v</a:t>
            </a:r>
            <a:r>
              <a:rPr lang="fr-FR" spc="-20" dirty="0">
                <a:latin typeface="Times New Roman"/>
                <a:cs typeface="Times New Roman"/>
              </a:rPr>
              <a:t>e</a:t>
            </a:r>
            <a:r>
              <a:rPr lang="fr-FR" dirty="0">
                <a:latin typeface="Times New Roman"/>
                <a:cs typeface="Times New Roman"/>
              </a:rPr>
              <a:t>au</a:t>
            </a:r>
            <a:r>
              <a:rPr lang="fr-FR" spc="85" dirty="0">
                <a:latin typeface="Times New Roman"/>
                <a:cs typeface="Times New Roman"/>
              </a:rPr>
              <a:t> </a:t>
            </a:r>
            <a:r>
              <a:rPr lang="fr-FR" spc="-5" dirty="0">
                <a:latin typeface="Times New Roman"/>
                <a:cs typeface="Times New Roman"/>
              </a:rPr>
              <a:t>d</a:t>
            </a:r>
            <a:r>
              <a:rPr lang="fr-FR" dirty="0">
                <a:latin typeface="Times New Roman"/>
                <a:cs typeface="Times New Roman"/>
              </a:rPr>
              <a:t>u</a:t>
            </a:r>
            <a:r>
              <a:rPr lang="fr-FR" spc="75" dirty="0">
                <a:latin typeface="Times New Roman"/>
                <a:cs typeface="Times New Roman"/>
              </a:rPr>
              <a:t> </a:t>
            </a:r>
            <a:r>
              <a:rPr lang="fr-FR" spc="-10" dirty="0">
                <a:latin typeface="Times New Roman"/>
                <a:cs typeface="Times New Roman"/>
              </a:rPr>
              <a:t>m</a:t>
            </a:r>
            <a:r>
              <a:rPr lang="fr-FR" dirty="0">
                <a:latin typeface="Times New Roman"/>
                <a:cs typeface="Times New Roman"/>
              </a:rPr>
              <a:t>ur</a:t>
            </a:r>
            <a:r>
              <a:rPr lang="fr-FR" spc="80" dirty="0">
                <a:latin typeface="Times New Roman"/>
                <a:cs typeface="Times New Roman"/>
              </a:rPr>
              <a:t> </a:t>
            </a:r>
            <a:r>
              <a:rPr lang="fr-FR" spc="-20" dirty="0">
                <a:latin typeface="Times New Roman"/>
                <a:cs typeface="Times New Roman"/>
              </a:rPr>
              <a:t>f</a:t>
            </a:r>
            <a:r>
              <a:rPr lang="fr-FR" dirty="0">
                <a:latin typeface="Times New Roman"/>
                <a:cs typeface="Times New Roman"/>
              </a:rPr>
              <a:t>r</a:t>
            </a:r>
            <a:r>
              <a:rPr lang="fr-FR" spc="-10" dirty="0">
                <a:latin typeface="Times New Roman"/>
                <a:cs typeface="Times New Roman"/>
              </a:rPr>
              <a:t>o</a:t>
            </a:r>
            <a:r>
              <a:rPr lang="fr-FR" dirty="0">
                <a:latin typeface="Times New Roman"/>
                <a:cs typeface="Times New Roman"/>
              </a:rPr>
              <a:t>n</a:t>
            </a:r>
            <a:r>
              <a:rPr lang="fr-FR" spc="-10" dirty="0">
                <a:latin typeface="Times New Roman"/>
                <a:cs typeface="Times New Roman"/>
              </a:rPr>
              <a:t>t</a:t>
            </a:r>
            <a:r>
              <a:rPr lang="fr-FR" dirty="0">
                <a:latin typeface="Times New Roman"/>
                <a:cs typeface="Times New Roman"/>
              </a:rPr>
              <a:t>a</a:t>
            </a:r>
            <a:r>
              <a:rPr lang="fr-FR" spc="-10" dirty="0">
                <a:latin typeface="Times New Roman"/>
                <a:cs typeface="Times New Roman"/>
              </a:rPr>
              <a:t>l</a:t>
            </a:r>
            <a:r>
              <a:rPr lang="fr-FR" dirty="0">
                <a:latin typeface="Times New Roman"/>
                <a:cs typeface="Times New Roman"/>
              </a:rPr>
              <a:t>,</a:t>
            </a:r>
            <a:r>
              <a:rPr lang="fr-FR" spc="95" dirty="0">
                <a:latin typeface="Times New Roman"/>
                <a:cs typeface="Times New Roman"/>
              </a:rPr>
              <a:t> </a:t>
            </a:r>
            <a:r>
              <a:rPr lang="fr-FR" spc="-5" dirty="0">
                <a:latin typeface="Times New Roman"/>
                <a:cs typeface="Times New Roman"/>
              </a:rPr>
              <a:t>do</a:t>
            </a:r>
            <a:r>
              <a:rPr lang="fr-FR" dirty="0">
                <a:latin typeface="Times New Roman"/>
                <a:cs typeface="Times New Roman"/>
              </a:rPr>
              <a:t>s</a:t>
            </a:r>
            <a:r>
              <a:rPr lang="fr-FR" spc="75" dirty="0">
                <a:latin typeface="Times New Roman"/>
                <a:cs typeface="Times New Roman"/>
              </a:rPr>
              <a:t> </a:t>
            </a:r>
            <a:r>
              <a:rPr lang="fr-FR" spc="-5" dirty="0">
                <a:latin typeface="Times New Roman"/>
                <a:cs typeface="Times New Roman"/>
              </a:rPr>
              <a:t>au</a:t>
            </a:r>
            <a:r>
              <a:rPr lang="fr-FR" dirty="0">
                <a:latin typeface="Times New Roman"/>
                <a:cs typeface="Times New Roman"/>
              </a:rPr>
              <a:t>x</a:t>
            </a:r>
            <a:r>
              <a:rPr lang="fr-FR" spc="75" dirty="0">
                <a:latin typeface="Times New Roman"/>
                <a:cs typeface="Times New Roman"/>
              </a:rPr>
              <a:t> </a:t>
            </a:r>
            <a:r>
              <a:rPr lang="fr-FR" spc="-15" dirty="0">
                <a:latin typeface="Times New Roman"/>
                <a:cs typeface="Times New Roman"/>
              </a:rPr>
              <a:t>patients</a:t>
            </a:r>
            <a:r>
              <a:rPr lang="fr-FR" spc="70" dirty="0">
                <a:latin typeface="Times New Roman"/>
                <a:cs typeface="Times New Roman"/>
              </a:rPr>
              <a:t> </a:t>
            </a:r>
            <a:r>
              <a:rPr lang="fr-FR" spc="-5" dirty="0">
                <a:latin typeface="Times New Roman"/>
                <a:cs typeface="Times New Roman"/>
              </a:rPr>
              <a:t>qu</a:t>
            </a:r>
            <a:r>
              <a:rPr lang="fr-FR" dirty="0">
                <a:latin typeface="Times New Roman"/>
                <a:cs typeface="Times New Roman"/>
              </a:rPr>
              <a:t>i</a:t>
            </a:r>
            <a:r>
              <a:rPr lang="fr-FR" spc="85" dirty="0">
                <a:latin typeface="Times New Roman"/>
                <a:cs typeface="Times New Roman"/>
              </a:rPr>
              <a:t> </a:t>
            </a:r>
            <a:r>
              <a:rPr lang="fr-FR" spc="-5" dirty="0">
                <a:latin typeface="Times New Roman"/>
                <a:cs typeface="Times New Roman"/>
              </a:rPr>
              <a:t>s</a:t>
            </a:r>
            <a:r>
              <a:rPr lang="fr-FR" dirty="0">
                <a:latin typeface="Times New Roman"/>
                <a:cs typeface="Times New Roman"/>
              </a:rPr>
              <a:t>e</a:t>
            </a:r>
            <a:r>
              <a:rPr lang="fr-FR" spc="85" dirty="0">
                <a:latin typeface="Times New Roman"/>
                <a:cs typeface="Times New Roman"/>
              </a:rPr>
              <a:t> </a:t>
            </a:r>
            <a:r>
              <a:rPr lang="fr-FR" dirty="0">
                <a:latin typeface="Times New Roman"/>
                <a:cs typeface="Times New Roman"/>
              </a:rPr>
              <a:t>so</a:t>
            </a:r>
            <a:r>
              <a:rPr lang="fr-FR" spc="-10" dirty="0">
                <a:latin typeface="Times New Roman"/>
                <a:cs typeface="Times New Roman"/>
              </a:rPr>
              <a:t>n</a:t>
            </a:r>
            <a:r>
              <a:rPr lang="fr-FR" dirty="0">
                <a:latin typeface="Times New Roman"/>
                <a:cs typeface="Times New Roman"/>
              </a:rPr>
              <a:t>t</a:t>
            </a:r>
            <a:r>
              <a:rPr lang="fr-FR" spc="85" dirty="0">
                <a:latin typeface="Times New Roman"/>
                <a:cs typeface="Times New Roman"/>
              </a:rPr>
              <a:t> </a:t>
            </a:r>
            <a:r>
              <a:rPr lang="fr-FR" spc="-15" dirty="0">
                <a:latin typeface="Times New Roman"/>
                <a:cs typeface="Times New Roman"/>
              </a:rPr>
              <a:t>e</a:t>
            </a:r>
            <a:r>
              <a:rPr lang="fr-FR" dirty="0">
                <a:latin typeface="Times New Roman"/>
                <a:cs typeface="Times New Roman"/>
              </a:rPr>
              <a:t>ux</a:t>
            </a:r>
            <a:r>
              <a:rPr lang="fr-FR" spc="75" dirty="0">
                <a:latin typeface="Times New Roman"/>
                <a:cs typeface="Times New Roman"/>
              </a:rPr>
              <a:t> </a:t>
            </a:r>
            <a:r>
              <a:rPr lang="fr-FR" spc="-15" dirty="0">
                <a:latin typeface="Times New Roman"/>
                <a:cs typeface="Times New Roman"/>
              </a:rPr>
              <a:t>c</a:t>
            </a:r>
            <a:r>
              <a:rPr lang="fr-FR" dirty="0">
                <a:latin typeface="Times New Roman"/>
                <a:cs typeface="Times New Roman"/>
              </a:rPr>
              <a:t>o</a:t>
            </a:r>
            <a:r>
              <a:rPr lang="fr-FR" spc="-10" dirty="0">
                <a:latin typeface="Times New Roman"/>
                <a:cs typeface="Times New Roman"/>
              </a:rPr>
              <a:t>ll</a:t>
            </a:r>
            <a:r>
              <a:rPr lang="fr-FR" dirty="0">
                <a:latin typeface="Times New Roman"/>
                <a:cs typeface="Times New Roman"/>
              </a:rPr>
              <a:t>és</a:t>
            </a:r>
            <a:r>
              <a:rPr lang="fr-FR" spc="85" dirty="0">
                <a:latin typeface="Times New Roman"/>
                <a:cs typeface="Times New Roman"/>
              </a:rPr>
              <a:t> </a:t>
            </a:r>
            <a:r>
              <a:rPr lang="fr-FR" dirty="0">
                <a:latin typeface="Times New Roman"/>
                <a:cs typeface="Times New Roman"/>
              </a:rPr>
              <a:t>à </a:t>
            </a:r>
            <a:r>
              <a:rPr lang="fr-FR" spc="-10" dirty="0">
                <a:latin typeface="Times New Roman"/>
                <a:cs typeface="Times New Roman"/>
              </a:rPr>
              <a:t>l</a:t>
            </a:r>
            <a:r>
              <a:rPr lang="fr-FR" dirty="0">
                <a:latin typeface="Times New Roman"/>
                <a:cs typeface="Times New Roman"/>
              </a:rPr>
              <a:t>a</a:t>
            </a:r>
            <a:r>
              <a:rPr lang="fr-FR" spc="30" dirty="0">
                <a:latin typeface="Times New Roman"/>
                <a:cs typeface="Times New Roman"/>
              </a:rPr>
              <a:t> </a:t>
            </a:r>
            <a:r>
              <a:rPr lang="fr-FR" dirty="0">
                <a:latin typeface="Times New Roman"/>
                <a:cs typeface="Times New Roman"/>
              </a:rPr>
              <a:t>v</a:t>
            </a:r>
            <a:r>
              <a:rPr lang="fr-FR" spc="-10" dirty="0">
                <a:latin typeface="Times New Roman"/>
                <a:cs typeface="Times New Roman"/>
              </a:rPr>
              <a:t>it</a:t>
            </a:r>
            <a:r>
              <a:rPr lang="fr-FR" dirty="0">
                <a:latin typeface="Times New Roman"/>
                <a:cs typeface="Times New Roman"/>
              </a:rPr>
              <a:t>re</a:t>
            </a:r>
            <a:r>
              <a:rPr lang="fr-FR" spc="25" dirty="0">
                <a:latin typeface="Times New Roman"/>
                <a:cs typeface="Times New Roman"/>
              </a:rPr>
              <a:t> </a:t>
            </a:r>
            <a:r>
              <a:rPr lang="fr-FR" dirty="0">
                <a:latin typeface="Times New Roman"/>
                <a:cs typeface="Times New Roman"/>
              </a:rPr>
              <a:t>ar</a:t>
            </a:r>
            <a:r>
              <a:rPr lang="fr-FR" spc="-10" dirty="0">
                <a:latin typeface="Times New Roman"/>
                <a:cs typeface="Times New Roman"/>
              </a:rPr>
              <a:t>ri</a:t>
            </a:r>
            <a:r>
              <a:rPr lang="fr-FR" dirty="0">
                <a:latin typeface="Times New Roman"/>
                <a:cs typeface="Times New Roman"/>
              </a:rPr>
              <a:t>è</a:t>
            </a:r>
            <a:r>
              <a:rPr lang="fr-FR" spc="-20" dirty="0">
                <a:latin typeface="Times New Roman"/>
                <a:cs typeface="Times New Roman"/>
              </a:rPr>
              <a:t>r</a:t>
            </a:r>
            <a:r>
              <a:rPr lang="fr-FR" spc="-5" dirty="0">
                <a:latin typeface="Times New Roman"/>
                <a:cs typeface="Times New Roman"/>
              </a:rPr>
              <a:t>e</a:t>
            </a:r>
            <a:r>
              <a:rPr lang="fr-FR" dirty="0">
                <a:latin typeface="Times New Roman"/>
                <a:cs typeface="Times New Roman"/>
              </a:rPr>
              <a:t>.</a:t>
            </a:r>
            <a:r>
              <a:rPr lang="fr-FR" spc="25" dirty="0">
                <a:latin typeface="Times New Roman"/>
                <a:cs typeface="Times New Roman"/>
              </a:rPr>
              <a:t> </a:t>
            </a:r>
            <a:r>
              <a:rPr lang="fr-FR" spc="-5" dirty="0">
                <a:latin typeface="Times New Roman"/>
                <a:cs typeface="Times New Roman"/>
              </a:rPr>
              <a:t>I</a:t>
            </a:r>
            <a:r>
              <a:rPr lang="fr-FR" dirty="0">
                <a:latin typeface="Times New Roman"/>
                <a:cs typeface="Times New Roman"/>
              </a:rPr>
              <a:t>l</a:t>
            </a:r>
            <a:r>
              <a:rPr lang="fr-FR" spc="25" dirty="0">
                <a:latin typeface="Times New Roman"/>
                <a:cs typeface="Times New Roman"/>
              </a:rPr>
              <a:t> </a:t>
            </a:r>
            <a:r>
              <a:rPr lang="fr-FR" dirty="0">
                <a:latin typeface="Times New Roman"/>
                <a:cs typeface="Times New Roman"/>
              </a:rPr>
              <a:t>co</a:t>
            </a:r>
            <a:r>
              <a:rPr lang="fr-FR" spc="-10" dirty="0">
                <a:latin typeface="Times New Roman"/>
                <a:cs typeface="Times New Roman"/>
              </a:rPr>
              <a:t>m</a:t>
            </a:r>
            <a:r>
              <a:rPr lang="fr-FR" dirty="0">
                <a:latin typeface="Times New Roman"/>
                <a:cs typeface="Times New Roman"/>
              </a:rPr>
              <a:t>p</a:t>
            </a:r>
            <a:r>
              <a:rPr lang="fr-FR" spc="-10" dirty="0">
                <a:latin typeface="Times New Roman"/>
                <a:cs typeface="Times New Roman"/>
              </a:rPr>
              <a:t>t</a:t>
            </a:r>
            <a:r>
              <a:rPr lang="fr-FR" dirty="0">
                <a:latin typeface="Times New Roman"/>
                <a:cs typeface="Times New Roman"/>
              </a:rPr>
              <a:t>e</a:t>
            </a:r>
            <a:r>
              <a:rPr lang="fr-FR" spc="30" dirty="0">
                <a:latin typeface="Times New Roman"/>
                <a:cs typeface="Times New Roman"/>
              </a:rPr>
              <a:t> </a:t>
            </a:r>
            <a:r>
              <a:rPr lang="fr-FR" dirty="0">
                <a:latin typeface="Times New Roman"/>
                <a:cs typeface="Times New Roman"/>
              </a:rPr>
              <a:t>à</a:t>
            </a:r>
            <a:r>
              <a:rPr lang="fr-FR" spc="15" dirty="0">
                <a:latin typeface="Times New Roman"/>
                <a:cs typeface="Times New Roman"/>
              </a:rPr>
              <a:t> </a:t>
            </a:r>
            <a:r>
              <a:rPr lang="fr-FR" dirty="0">
                <a:latin typeface="Times New Roman"/>
                <a:cs typeface="Times New Roman"/>
              </a:rPr>
              <a:t>hau</a:t>
            </a:r>
            <a:r>
              <a:rPr lang="fr-FR" spc="-10" dirty="0">
                <a:latin typeface="Times New Roman"/>
                <a:cs typeface="Times New Roman"/>
              </a:rPr>
              <a:t>t</a:t>
            </a:r>
            <a:r>
              <a:rPr lang="fr-FR" dirty="0">
                <a:latin typeface="Times New Roman"/>
                <a:cs typeface="Times New Roman"/>
              </a:rPr>
              <a:t>e</a:t>
            </a:r>
            <a:r>
              <a:rPr lang="fr-FR" spc="20" dirty="0">
                <a:latin typeface="Times New Roman"/>
                <a:cs typeface="Times New Roman"/>
              </a:rPr>
              <a:t> </a:t>
            </a:r>
            <a:r>
              <a:rPr lang="fr-FR" spc="-15" dirty="0">
                <a:latin typeface="Times New Roman"/>
                <a:cs typeface="Times New Roman"/>
              </a:rPr>
              <a:t>v</a:t>
            </a:r>
            <a:r>
              <a:rPr lang="fr-FR" dirty="0">
                <a:latin typeface="Times New Roman"/>
                <a:cs typeface="Times New Roman"/>
              </a:rPr>
              <a:t>o</a:t>
            </a:r>
            <a:r>
              <a:rPr lang="fr-FR" spc="-10" dirty="0">
                <a:latin typeface="Times New Roman"/>
                <a:cs typeface="Times New Roman"/>
              </a:rPr>
              <a:t>i</a:t>
            </a:r>
            <a:r>
              <a:rPr lang="fr-FR" dirty="0">
                <a:latin typeface="Times New Roman"/>
                <a:cs typeface="Times New Roman"/>
              </a:rPr>
              <a:t>x</a:t>
            </a:r>
            <a:r>
              <a:rPr lang="fr-FR" spc="30" dirty="0">
                <a:latin typeface="Times New Roman"/>
                <a:cs typeface="Times New Roman"/>
              </a:rPr>
              <a:t> </a:t>
            </a:r>
            <a:r>
              <a:rPr lang="fr-FR" spc="-5" dirty="0">
                <a:latin typeface="Times New Roman"/>
                <a:cs typeface="Times New Roman"/>
              </a:rPr>
              <a:t>e</a:t>
            </a:r>
            <a:r>
              <a:rPr lang="fr-FR" dirty="0">
                <a:latin typeface="Times New Roman"/>
                <a:cs typeface="Times New Roman"/>
              </a:rPr>
              <a:t>n</a:t>
            </a:r>
            <a:r>
              <a:rPr lang="fr-FR" spc="15" dirty="0">
                <a:latin typeface="Times New Roman"/>
                <a:cs typeface="Times New Roman"/>
              </a:rPr>
              <a:t> </a:t>
            </a:r>
            <a:r>
              <a:rPr lang="fr-FR" dirty="0">
                <a:latin typeface="Times New Roman"/>
                <a:cs typeface="Times New Roman"/>
              </a:rPr>
              <a:t>anno</a:t>
            </a:r>
            <a:r>
              <a:rPr lang="fr-FR" spc="-15" dirty="0">
                <a:latin typeface="Times New Roman"/>
                <a:cs typeface="Times New Roman"/>
              </a:rPr>
              <a:t>n</a:t>
            </a:r>
            <a:r>
              <a:rPr lang="fr-FR" dirty="0">
                <a:latin typeface="Times New Roman"/>
                <a:cs typeface="Times New Roman"/>
              </a:rPr>
              <a:t>çant</a:t>
            </a:r>
            <a:r>
              <a:rPr lang="fr-FR" spc="10" dirty="0">
                <a:latin typeface="Times New Roman"/>
                <a:cs typeface="Times New Roman"/>
              </a:rPr>
              <a:t> </a:t>
            </a:r>
            <a:r>
              <a:rPr lang="fr-FR" dirty="0">
                <a:latin typeface="Times New Roman"/>
                <a:cs typeface="Times New Roman"/>
              </a:rPr>
              <a:t>:</a:t>
            </a:r>
            <a:r>
              <a:rPr lang="fr-FR" spc="25" dirty="0">
                <a:latin typeface="Times New Roman"/>
                <a:cs typeface="Times New Roman"/>
              </a:rPr>
              <a:t> </a:t>
            </a:r>
            <a:r>
              <a:rPr lang="fr-FR" spc="-5" dirty="0">
                <a:latin typeface="Times New Roman"/>
                <a:cs typeface="Times New Roman"/>
              </a:rPr>
              <a:t>“</a:t>
            </a:r>
            <a:r>
              <a:rPr lang="fr-FR" dirty="0">
                <a:latin typeface="Times New Roman"/>
                <a:cs typeface="Times New Roman"/>
              </a:rPr>
              <a:t>1,</a:t>
            </a:r>
            <a:r>
              <a:rPr lang="fr-FR" spc="25" dirty="0">
                <a:latin typeface="Times New Roman"/>
                <a:cs typeface="Times New Roman"/>
              </a:rPr>
              <a:t> </a:t>
            </a:r>
            <a:r>
              <a:rPr lang="fr-FR" dirty="0">
                <a:latin typeface="Times New Roman"/>
                <a:cs typeface="Times New Roman"/>
              </a:rPr>
              <a:t>2,</a:t>
            </a:r>
            <a:r>
              <a:rPr lang="fr-FR" spc="25" dirty="0">
                <a:latin typeface="Times New Roman"/>
                <a:cs typeface="Times New Roman"/>
              </a:rPr>
              <a:t> </a:t>
            </a:r>
            <a:r>
              <a:rPr lang="fr-FR" dirty="0">
                <a:latin typeface="Times New Roman"/>
                <a:cs typeface="Times New Roman"/>
              </a:rPr>
              <a:t>3</a:t>
            </a:r>
            <a:r>
              <a:rPr lang="fr-FR" spc="30" dirty="0">
                <a:latin typeface="Times New Roman"/>
                <a:cs typeface="Times New Roman"/>
              </a:rPr>
              <a:t> </a:t>
            </a:r>
            <a:r>
              <a:rPr lang="fr-FR" dirty="0">
                <a:latin typeface="Times New Roman"/>
                <a:cs typeface="Times New Roman"/>
              </a:rPr>
              <a:t>Sq</a:t>
            </a:r>
            <a:r>
              <a:rPr lang="fr-FR" spc="-15" dirty="0">
                <a:latin typeface="Times New Roman"/>
                <a:cs typeface="Times New Roman"/>
              </a:rPr>
              <a:t>u</a:t>
            </a:r>
            <a:r>
              <a:rPr lang="fr-FR" dirty="0">
                <a:latin typeface="Times New Roman"/>
                <a:cs typeface="Times New Roman"/>
              </a:rPr>
              <a:t>ash”</a:t>
            </a:r>
            <a:r>
              <a:rPr lang="fr-FR" spc="15" dirty="0">
                <a:latin typeface="Times New Roman"/>
                <a:cs typeface="Times New Roman"/>
              </a:rPr>
              <a:t> </a:t>
            </a:r>
            <a:r>
              <a:rPr lang="fr-FR" dirty="0">
                <a:latin typeface="Times New Roman"/>
                <a:cs typeface="Times New Roman"/>
              </a:rPr>
              <a:t>pen</a:t>
            </a:r>
            <a:r>
              <a:rPr lang="fr-FR" spc="-15" dirty="0">
                <a:latin typeface="Times New Roman"/>
                <a:cs typeface="Times New Roman"/>
              </a:rPr>
              <a:t>d</a:t>
            </a:r>
            <a:r>
              <a:rPr lang="fr-FR" dirty="0">
                <a:latin typeface="Times New Roman"/>
                <a:cs typeface="Times New Roman"/>
              </a:rPr>
              <a:t>ant</a:t>
            </a:r>
            <a:r>
              <a:rPr lang="fr-FR" spc="25" dirty="0">
                <a:latin typeface="Times New Roman"/>
                <a:cs typeface="Times New Roman"/>
              </a:rPr>
              <a:t> </a:t>
            </a:r>
            <a:r>
              <a:rPr lang="fr-FR" dirty="0">
                <a:latin typeface="Times New Roman"/>
                <a:cs typeface="Times New Roman"/>
              </a:rPr>
              <a:t>q</a:t>
            </a:r>
            <a:r>
              <a:rPr lang="fr-FR" spc="-15" dirty="0">
                <a:latin typeface="Times New Roman"/>
                <a:cs typeface="Times New Roman"/>
              </a:rPr>
              <a:t>u</a:t>
            </a:r>
            <a:r>
              <a:rPr lang="fr-FR" dirty="0">
                <a:latin typeface="Times New Roman"/>
                <a:cs typeface="Times New Roman"/>
              </a:rPr>
              <a:t>e</a:t>
            </a:r>
            <a:r>
              <a:rPr lang="fr-FR" spc="30" dirty="0">
                <a:latin typeface="Times New Roman"/>
                <a:cs typeface="Times New Roman"/>
              </a:rPr>
              <a:t> </a:t>
            </a:r>
            <a:r>
              <a:rPr lang="fr-FR" spc="-10" dirty="0">
                <a:latin typeface="Times New Roman"/>
                <a:cs typeface="Times New Roman"/>
              </a:rPr>
              <a:t>l</a:t>
            </a:r>
            <a:r>
              <a:rPr lang="fr-FR" dirty="0">
                <a:latin typeface="Times New Roman"/>
                <a:cs typeface="Times New Roman"/>
              </a:rPr>
              <a:t>es</a:t>
            </a:r>
            <a:r>
              <a:rPr lang="fr-FR" spc="25" dirty="0">
                <a:latin typeface="Times New Roman"/>
                <a:cs typeface="Times New Roman"/>
              </a:rPr>
              <a:t> </a:t>
            </a:r>
            <a:r>
              <a:rPr lang="fr-FR" spc="-15" dirty="0">
                <a:latin typeface="Times New Roman"/>
                <a:cs typeface="Times New Roman"/>
              </a:rPr>
              <a:t>patients</a:t>
            </a:r>
            <a:r>
              <a:rPr lang="fr-FR" dirty="0">
                <a:latin typeface="Times New Roman"/>
                <a:cs typeface="Times New Roman"/>
              </a:rPr>
              <a:t> </a:t>
            </a:r>
            <a:r>
              <a:rPr lang="fr-FR" spc="-5" dirty="0">
                <a:latin typeface="Times New Roman"/>
                <a:cs typeface="Times New Roman"/>
              </a:rPr>
              <a:t>s</a:t>
            </a:r>
            <a:r>
              <a:rPr lang="fr-FR" dirty="0">
                <a:latin typeface="Times New Roman"/>
                <a:cs typeface="Times New Roman"/>
              </a:rPr>
              <a:t>e </a:t>
            </a:r>
            <a:r>
              <a:rPr lang="fr-FR" spc="-75" dirty="0">
                <a:latin typeface="Times New Roman"/>
                <a:cs typeface="Times New Roman"/>
              </a:rPr>
              <a:t> </a:t>
            </a:r>
            <a:r>
              <a:rPr lang="fr-FR" dirty="0">
                <a:latin typeface="Times New Roman"/>
                <a:cs typeface="Times New Roman"/>
              </a:rPr>
              <a:t>dép</a:t>
            </a:r>
            <a:r>
              <a:rPr lang="fr-FR" spc="-10" dirty="0">
                <a:latin typeface="Times New Roman"/>
                <a:cs typeface="Times New Roman"/>
              </a:rPr>
              <a:t>l</a:t>
            </a:r>
            <a:r>
              <a:rPr lang="fr-FR" spc="-15" dirty="0">
                <a:latin typeface="Times New Roman"/>
                <a:cs typeface="Times New Roman"/>
              </a:rPr>
              <a:t>a</a:t>
            </a:r>
            <a:r>
              <a:rPr lang="fr-FR" dirty="0">
                <a:latin typeface="Times New Roman"/>
                <a:cs typeface="Times New Roman"/>
              </a:rPr>
              <a:t>cent </a:t>
            </a:r>
            <a:r>
              <a:rPr lang="fr-FR" spc="-75" dirty="0">
                <a:latin typeface="Times New Roman"/>
                <a:cs typeface="Times New Roman"/>
              </a:rPr>
              <a:t> </a:t>
            </a:r>
            <a:r>
              <a:rPr lang="fr-FR" spc="-20" dirty="0">
                <a:latin typeface="Times New Roman"/>
                <a:cs typeface="Times New Roman"/>
              </a:rPr>
              <a:t>r</a:t>
            </a:r>
            <a:r>
              <a:rPr lang="fr-FR" dirty="0">
                <a:latin typeface="Times New Roman"/>
                <a:cs typeface="Times New Roman"/>
              </a:rPr>
              <a:t>ap</a:t>
            </a:r>
            <a:r>
              <a:rPr lang="fr-FR" spc="-10" dirty="0">
                <a:latin typeface="Times New Roman"/>
                <a:cs typeface="Times New Roman"/>
              </a:rPr>
              <a:t>i</a:t>
            </a:r>
            <a:r>
              <a:rPr lang="fr-FR" dirty="0">
                <a:latin typeface="Times New Roman"/>
                <a:cs typeface="Times New Roman"/>
              </a:rPr>
              <a:t>de</a:t>
            </a:r>
            <a:r>
              <a:rPr lang="fr-FR" spc="-10" dirty="0">
                <a:latin typeface="Times New Roman"/>
                <a:cs typeface="Times New Roman"/>
              </a:rPr>
              <a:t>m</a:t>
            </a:r>
            <a:r>
              <a:rPr lang="fr-FR" dirty="0">
                <a:latin typeface="Times New Roman"/>
                <a:cs typeface="Times New Roman"/>
              </a:rPr>
              <a:t>ent </a:t>
            </a:r>
            <a:r>
              <a:rPr lang="fr-FR" spc="-80" dirty="0">
                <a:latin typeface="Times New Roman"/>
                <a:cs typeface="Times New Roman"/>
              </a:rPr>
              <a:t> </a:t>
            </a:r>
            <a:r>
              <a:rPr lang="fr-FR" dirty="0">
                <a:latin typeface="Times New Roman"/>
                <a:cs typeface="Times New Roman"/>
              </a:rPr>
              <a:t>vers </a:t>
            </a:r>
            <a:r>
              <a:rPr lang="fr-FR" spc="-75" dirty="0">
                <a:latin typeface="Times New Roman"/>
                <a:cs typeface="Times New Roman"/>
              </a:rPr>
              <a:t> </a:t>
            </a:r>
            <a:r>
              <a:rPr lang="fr-FR" spc="-10" dirty="0">
                <a:latin typeface="Times New Roman"/>
                <a:cs typeface="Times New Roman"/>
              </a:rPr>
              <a:t>l</a:t>
            </a:r>
            <a:r>
              <a:rPr lang="fr-FR" dirty="0">
                <a:latin typeface="Times New Roman"/>
                <a:cs typeface="Times New Roman"/>
              </a:rPr>
              <a:t>e </a:t>
            </a:r>
            <a:r>
              <a:rPr lang="fr-FR" spc="-85" dirty="0">
                <a:latin typeface="Times New Roman"/>
                <a:cs typeface="Times New Roman"/>
              </a:rPr>
              <a:t> </a:t>
            </a:r>
            <a:r>
              <a:rPr lang="fr-FR" spc="-10" dirty="0">
                <a:latin typeface="Times New Roman"/>
                <a:cs typeface="Times New Roman"/>
              </a:rPr>
              <a:t>m</a:t>
            </a:r>
            <a:r>
              <a:rPr lang="fr-FR" dirty="0">
                <a:latin typeface="Times New Roman"/>
                <a:cs typeface="Times New Roman"/>
              </a:rPr>
              <a:t>ur </a:t>
            </a:r>
            <a:r>
              <a:rPr lang="fr-FR" spc="-75" dirty="0">
                <a:latin typeface="Times New Roman"/>
                <a:cs typeface="Times New Roman"/>
              </a:rPr>
              <a:t> </a:t>
            </a:r>
            <a:r>
              <a:rPr lang="fr-FR" dirty="0">
                <a:latin typeface="Times New Roman"/>
                <a:cs typeface="Times New Roman"/>
              </a:rPr>
              <a:t>f</a:t>
            </a:r>
            <a:r>
              <a:rPr lang="fr-FR" spc="-10" dirty="0">
                <a:latin typeface="Times New Roman"/>
                <a:cs typeface="Times New Roman"/>
              </a:rPr>
              <a:t>r</a:t>
            </a:r>
            <a:r>
              <a:rPr lang="fr-FR" dirty="0">
                <a:latin typeface="Times New Roman"/>
                <a:cs typeface="Times New Roman"/>
              </a:rPr>
              <a:t>on</a:t>
            </a:r>
            <a:r>
              <a:rPr lang="fr-FR" spc="-10" dirty="0">
                <a:latin typeface="Times New Roman"/>
                <a:cs typeface="Times New Roman"/>
              </a:rPr>
              <a:t>t</a:t>
            </a:r>
            <a:r>
              <a:rPr lang="fr-FR" dirty="0">
                <a:latin typeface="Times New Roman"/>
                <a:cs typeface="Times New Roman"/>
              </a:rPr>
              <a:t>a</a:t>
            </a:r>
            <a:r>
              <a:rPr lang="fr-FR" spc="-10" dirty="0">
                <a:latin typeface="Times New Roman"/>
                <a:cs typeface="Times New Roman"/>
              </a:rPr>
              <a:t>l</a:t>
            </a:r>
            <a:r>
              <a:rPr lang="fr-FR" dirty="0">
                <a:latin typeface="Times New Roman"/>
                <a:cs typeface="Times New Roman"/>
              </a:rPr>
              <a:t>. </a:t>
            </a:r>
            <a:r>
              <a:rPr lang="fr-FR" spc="-80" dirty="0">
                <a:latin typeface="Times New Roman"/>
                <a:cs typeface="Times New Roman"/>
              </a:rPr>
              <a:t> </a:t>
            </a:r>
            <a:r>
              <a:rPr lang="fr-FR" dirty="0">
                <a:latin typeface="Times New Roman"/>
                <a:cs typeface="Times New Roman"/>
              </a:rPr>
              <a:t>Dès </a:t>
            </a:r>
            <a:r>
              <a:rPr lang="fr-FR" spc="-85" dirty="0">
                <a:latin typeface="Times New Roman"/>
                <a:cs typeface="Times New Roman"/>
              </a:rPr>
              <a:t> </a:t>
            </a:r>
            <a:r>
              <a:rPr lang="fr-FR" dirty="0">
                <a:latin typeface="Times New Roman"/>
                <a:cs typeface="Times New Roman"/>
              </a:rPr>
              <a:t>qu’</a:t>
            </a:r>
            <a:r>
              <a:rPr lang="fr-FR" spc="-10" dirty="0">
                <a:latin typeface="Times New Roman"/>
                <a:cs typeface="Times New Roman"/>
              </a:rPr>
              <a:t>i</a:t>
            </a:r>
            <a:r>
              <a:rPr lang="fr-FR" dirty="0">
                <a:latin typeface="Times New Roman"/>
                <a:cs typeface="Times New Roman"/>
              </a:rPr>
              <a:t>l </a:t>
            </a:r>
            <a:r>
              <a:rPr lang="fr-FR" spc="-80" dirty="0">
                <a:latin typeface="Times New Roman"/>
                <a:cs typeface="Times New Roman"/>
              </a:rPr>
              <a:t> </a:t>
            </a:r>
            <a:r>
              <a:rPr lang="fr-FR" dirty="0">
                <a:latin typeface="Times New Roman"/>
                <a:cs typeface="Times New Roman"/>
              </a:rPr>
              <a:t>a </a:t>
            </a:r>
            <a:r>
              <a:rPr lang="fr-FR" spc="-75" dirty="0">
                <a:latin typeface="Times New Roman"/>
                <a:cs typeface="Times New Roman"/>
              </a:rPr>
              <a:t> </a:t>
            </a:r>
            <a:r>
              <a:rPr lang="fr-FR" dirty="0">
                <a:latin typeface="Times New Roman"/>
                <a:cs typeface="Times New Roman"/>
              </a:rPr>
              <a:t>ann</a:t>
            </a:r>
            <a:r>
              <a:rPr lang="fr-FR" spc="-15" dirty="0">
                <a:latin typeface="Times New Roman"/>
                <a:cs typeface="Times New Roman"/>
              </a:rPr>
              <a:t>o</a:t>
            </a:r>
            <a:r>
              <a:rPr lang="fr-FR" dirty="0">
                <a:latin typeface="Times New Roman"/>
                <a:cs typeface="Times New Roman"/>
              </a:rPr>
              <a:t>n</a:t>
            </a:r>
            <a:r>
              <a:rPr lang="fr-FR" spc="-15" dirty="0">
                <a:latin typeface="Times New Roman"/>
                <a:cs typeface="Times New Roman"/>
              </a:rPr>
              <a:t>c</a:t>
            </a:r>
            <a:r>
              <a:rPr lang="fr-FR" dirty="0">
                <a:latin typeface="Times New Roman"/>
                <a:cs typeface="Times New Roman"/>
              </a:rPr>
              <a:t>é </a:t>
            </a:r>
            <a:r>
              <a:rPr lang="fr-FR" spc="-85" dirty="0">
                <a:latin typeface="Times New Roman"/>
                <a:cs typeface="Times New Roman"/>
              </a:rPr>
              <a:t> </a:t>
            </a:r>
            <a:r>
              <a:rPr lang="fr-FR" spc="-10" dirty="0">
                <a:latin typeface="Times New Roman"/>
                <a:cs typeface="Times New Roman"/>
              </a:rPr>
              <a:t>l</a:t>
            </a:r>
            <a:r>
              <a:rPr lang="fr-FR" dirty="0">
                <a:latin typeface="Times New Roman"/>
                <a:cs typeface="Times New Roman"/>
              </a:rPr>
              <a:t>e </a:t>
            </a:r>
            <a:r>
              <a:rPr lang="fr-FR" spc="-70" dirty="0">
                <a:latin typeface="Times New Roman"/>
                <a:cs typeface="Times New Roman"/>
              </a:rPr>
              <a:t> </a:t>
            </a:r>
            <a:r>
              <a:rPr lang="fr-FR" spc="-10" dirty="0">
                <a:latin typeface="Times New Roman"/>
                <a:cs typeface="Times New Roman"/>
              </a:rPr>
              <a:t>m</a:t>
            </a:r>
            <a:r>
              <a:rPr lang="fr-FR" dirty="0">
                <a:latin typeface="Times New Roman"/>
                <a:cs typeface="Times New Roman"/>
              </a:rPr>
              <a:t>ot </a:t>
            </a:r>
            <a:r>
              <a:rPr lang="fr-FR" spc="-80" dirty="0">
                <a:latin typeface="Times New Roman"/>
                <a:cs typeface="Times New Roman"/>
              </a:rPr>
              <a:t> </a:t>
            </a:r>
            <a:r>
              <a:rPr lang="fr-FR" dirty="0">
                <a:latin typeface="Times New Roman"/>
                <a:cs typeface="Times New Roman"/>
              </a:rPr>
              <a:t>“Squas</a:t>
            </a:r>
            <a:r>
              <a:rPr lang="fr-FR" spc="-20" dirty="0">
                <a:latin typeface="Times New Roman"/>
                <a:cs typeface="Times New Roman"/>
              </a:rPr>
              <a:t>h</a:t>
            </a:r>
            <a:r>
              <a:rPr lang="fr-FR" dirty="0">
                <a:latin typeface="Times New Roman"/>
                <a:cs typeface="Times New Roman"/>
              </a:rPr>
              <a:t>”, </a:t>
            </a:r>
            <a:r>
              <a:rPr lang="fr-FR" spc="-65" dirty="0">
                <a:latin typeface="Times New Roman"/>
                <a:cs typeface="Times New Roman"/>
              </a:rPr>
              <a:t> </a:t>
            </a:r>
            <a:r>
              <a:rPr lang="fr-FR" spc="-10" dirty="0">
                <a:latin typeface="Times New Roman"/>
                <a:cs typeface="Times New Roman"/>
              </a:rPr>
              <a:t>i</a:t>
            </a:r>
            <a:r>
              <a:rPr lang="fr-FR" dirty="0">
                <a:latin typeface="Times New Roman"/>
                <a:cs typeface="Times New Roman"/>
              </a:rPr>
              <a:t>l </a:t>
            </a:r>
            <a:r>
              <a:rPr lang="fr-FR" spc="-80" dirty="0">
                <a:latin typeface="Times New Roman"/>
                <a:cs typeface="Times New Roman"/>
              </a:rPr>
              <a:t> </a:t>
            </a:r>
            <a:r>
              <a:rPr lang="fr-FR" spc="-5" dirty="0">
                <a:latin typeface="Times New Roman"/>
                <a:cs typeface="Times New Roman"/>
              </a:rPr>
              <a:t>se </a:t>
            </a:r>
            <a:r>
              <a:rPr lang="fr-FR" dirty="0">
                <a:latin typeface="Times New Roman"/>
                <a:cs typeface="Times New Roman"/>
              </a:rPr>
              <a:t>re</a:t>
            </a:r>
            <a:r>
              <a:rPr lang="fr-FR" spc="-15" dirty="0">
                <a:latin typeface="Times New Roman"/>
                <a:cs typeface="Times New Roman"/>
              </a:rPr>
              <a:t>t</a:t>
            </a:r>
            <a:r>
              <a:rPr lang="fr-FR" dirty="0">
                <a:latin typeface="Times New Roman"/>
                <a:cs typeface="Times New Roman"/>
              </a:rPr>
              <a:t>ourne  </a:t>
            </a:r>
            <a:r>
              <a:rPr lang="fr-FR" spc="-5" dirty="0">
                <a:latin typeface="Times New Roman"/>
                <a:cs typeface="Times New Roman"/>
              </a:rPr>
              <a:t>e</a:t>
            </a:r>
            <a:r>
              <a:rPr lang="fr-FR" dirty="0">
                <a:latin typeface="Times New Roman"/>
                <a:cs typeface="Times New Roman"/>
              </a:rPr>
              <a:t>t </a:t>
            </a:r>
            <a:r>
              <a:rPr lang="fr-FR" spc="-5" dirty="0">
                <a:latin typeface="Times New Roman"/>
                <a:cs typeface="Times New Roman"/>
              </a:rPr>
              <a:t> </a:t>
            </a:r>
            <a:r>
              <a:rPr lang="fr-FR" spc="-10" dirty="0">
                <a:latin typeface="Times New Roman"/>
                <a:cs typeface="Times New Roman"/>
              </a:rPr>
              <a:t>l</a:t>
            </a:r>
            <a:r>
              <a:rPr lang="fr-FR" dirty="0">
                <a:latin typeface="Times New Roman"/>
                <a:cs typeface="Times New Roman"/>
              </a:rPr>
              <a:t>es </a:t>
            </a:r>
            <a:r>
              <a:rPr lang="fr-FR" spc="-5" dirty="0">
                <a:latin typeface="Times New Roman"/>
                <a:cs typeface="Times New Roman"/>
              </a:rPr>
              <a:t> </a:t>
            </a:r>
            <a:r>
              <a:rPr lang="fr-FR" spc="-15" dirty="0">
                <a:latin typeface="Times New Roman"/>
                <a:cs typeface="Times New Roman"/>
              </a:rPr>
              <a:t>patients</a:t>
            </a:r>
            <a:r>
              <a:rPr lang="fr-FR" dirty="0">
                <a:latin typeface="Times New Roman"/>
                <a:cs typeface="Times New Roman"/>
              </a:rPr>
              <a:t> </a:t>
            </a:r>
            <a:r>
              <a:rPr lang="fr-FR" spc="10" dirty="0">
                <a:latin typeface="Times New Roman"/>
                <a:cs typeface="Times New Roman"/>
              </a:rPr>
              <a:t> </a:t>
            </a:r>
            <a:r>
              <a:rPr lang="fr-FR" dirty="0">
                <a:latin typeface="Times New Roman"/>
                <a:cs typeface="Times New Roman"/>
              </a:rPr>
              <a:t>do</a:t>
            </a:r>
            <a:r>
              <a:rPr lang="fr-FR" spc="-10" dirty="0">
                <a:latin typeface="Times New Roman"/>
                <a:cs typeface="Times New Roman"/>
              </a:rPr>
              <a:t>i</a:t>
            </a:r>
            <a:r>
              <a:rPr lang="fr-FR" dirty="0">
                <a:latin typeface="Times New Roman"/>
                <a:cs typeface="Times New Roman"/>
              </a:rPr>
              <a:t>v</a:t>
            </a:r>
            <a:r>
              <a:rPr lang="fr-FR" spc="-15" dirty="0">
                <a:latin typeface="Times New Roman"/>
                <a:cs typeface="Times New Roman"/>
              </a:rPr>
              <a:t>e</a:t>
            </a:r>
            <a:r>
              <a:rPr lang="fr-FR" dirty="0">
                <a:latin typeface="Times New Roman"/>
                <a:cs typeface="Times New Roman"/>
              </a:rPr>
              <a:t>nt </a:t>
            </a:r>
            <a:r>
              <a:rPr lang="fr-FR" spc="5" dirty="0">
                <a:latin typeface="Times New Roman"/>
                <a:cs typeface="Times New Roman"/>
              </a:rPr>
              <a:t> </a:t>
            </a:r>
            <a:r>
              <a:rPr lang="fr-FR" dirty="0">
                <a:latin typeface="Times New Roman"/>
                <a:cs typeface="Times New Roman"/>
              </a:rPr>
              <a:t>s</a:t>
            </a:r>
            <a:r>
              <a:rPr lang="fr-FR" spc="-20" dirty="0">
                <a:latin typeface="Times New Roman"/>
                <a:cs typeface="Times New Roman"/>
              </a:rPr>
              <a:t>’</a:t>
            </a:r>
            <a:r>
              <a:rPr lang="fr-FR" spc="-10" dirty="0">
                <a:latin typeface="Times New Roman"/>
                <a:cs typeface="Times New Roman"/>
              </a:rPr>
              <a:t>imm</a:t>
            </a:r>
            <a:r>
              <a:rPr lang="fr-FR" dirty="0">
                <a:latin typeface="Times New Roman"/>
                <a:cs typeface="Times New Roman"/>
              </a:rPr>
              <a:t>o</a:t>
            </a:r>
            <a:r>
              <a:rPr lang="fr-FR" spc="10" dirty="0">
                <a:latin typeface="Times New Roman"/>
                <a:cs typeface="Times New Roman"/>
              </a:rPr>
              <a:t>b</a:t>
            </a:r>
            <a:r>
              <a:rPr lang="fr-FR" spc="-10" dirty="0">
                <a:latin typeface="Times New Roman"/>
                <a:cs typeface="Times New Roman"/>
              </a:rPr>
              <a:t>i</a:t>
            </a:r>
            <a:r>
              <a:rPr lang="fr-FR" spc="5" dirty="0">
                <a:latin typeface="Times New Roman"/>
                <a:cs typeface="Times New Roman"/>
              </a:rPr>
              <a:t>l</a:t>
            </a:r>
            <a:r>
              <a:rPr lang="fr-FR" spc="-10" dirty="0">
                <a:latin typeface="Times New Roman"/>
                <a:cs typeface="Times New Roman"/>
              </a:rPr>
              <a:t>i</a:t>
            </a:r>
            <a:r>
              <a:rPr lang="fr-FR" dirty="0">
                <a:latin typeface="Times New Roman"/>
                <a:cs typeface="Times New Roman"/>
              </a:rPr>
              <a:t>ser </a:t>
            </a:r>
            <a:r>
              <a:rPr lang="fr-FR" spc="5" dirty="0">
                <a:latin typeface="Times New Roman"/>
                <a:cs typeface="Times New Roman"/>
              </a:rPr>
              <a:t> </a:t>
            </a:r>
            <a:r>
              <a:rPr lang="fr-FR" spc="-10" dirty="0">
                <a:latin typeface="Times New Roman"/>
                <a:cs typeface="Times New Roman"/>
              </a:rPr>
              <a:t>im</a:t>
            </a:r>
            <a:r>
              <a:rPr lang="fr-FR" spc="5" dirty="0">
                <a:latin typeface="Times New Roman"/>
                <a:cs typeface="Times New Roman"/>
              </a:rPr>
              <a:t>m</a:t>
            </a:r>
            <a:r>
              <a:rPr lang="fr-FR" dirty="0">
                <a:latin typeface="Times New Roman"/>
                <a:cs typeface="Times New Roman"/>
              </a:rPr>
              <a:t>éd</a:t>
            </a:r>
            <a:r>
              <a:rPr lang="fr-FR" spc="-10" dirty="0">
                <a:latin typeface="Times New Roman"/>
                <a:cs typeface="Times New Roman"/>
              </a:rPr>
              <a:t>i</a:t>
            </a:r>
            <a:r>
              <a:rPr lang="fr-FR" dirty="0">
                <a:latin typeface="Times New Roman"/>
                <a:cs typeface="Times New Roman"/>
              </a:rPr>
              <a:t>a</a:t>
            </a:r>
            <a:r>
              <a:rPr lang="fr-FR" spc="-10" dirty="0">
                <a:latin typeface="Times New Roman"/>
                <a:cs typeface="Times New Roman"/>
              </a:rPr>
              <a:t>t</a:t>
            </a:r>
            <a:r>
              <a:rPr lang="fr-FR" dirty="0">
                <a:latin typeface="Times New Roman"/>
                <a:cs typeface="Times New Roman"/>
              </a:rPr>
              <a:t>e</a:t>
            </a:r>
            <a:r>
              <a:rPr lang="fr-FR" spc="-10" dirty="0">
                <a:latin typeface="Times New Roman"/>
                <a:cs typeface="Times New Roman"/>
              </a:rPr>
              <a:t>m</a:t>
            </a:r>
            <a:r>
              <a:rPr lang="fr-FR" dirty="0">
                <a:latin typeface="Times New Roman"/>
                <a:cs typeface="Times New Roman"/>
              </a:rPr>
              <a:t>en</a:t>
            </a:r>
            <a:r>
              <a:rPr lang="fr-FR" spc="-5" dirty="0">
                <a:latin typeface="Times New Roman"/>
                <a:cs typeface="Times New Roman"/>
              </a:rPr>
              <a:t>t</a:t>
            </a:r>
            <a:r>
              <a:rPr lang="fr-FR" dirty="0">
                <a:latin typeface="Times New Roman"/>
                <a:cs typeface="Times New Roman"/>
              </a:rPr>
              <a:t>. </a:t>
            </a:r>
            <a:r>
              <a:rPr lang="fr-FR" spc="5" dirty="0">
                <a:latin typeface="Times New Roman"/>
                <a:cs typeface="Times New Roman"/>
              </a:rPr>
              <a:t> </a:t>
            </a:r>
            <a:r>
              <a:rPr lang="fr-FR" spc="-155" dirty="0">
                <a:latin typeface="Times New Roman"/>
                <a:cs typeface="Times New Roman"/>
              </a:rPr>
              <a:t>Le patient</a:t>
            </a:r>
            <a:r>
              <a:rPr lang="fr-FR" dirty="0">
                <a:latin typeface="Times New Roman"/>
                <a:cs typeface="Times New Roman"/>
              </a:rPr>
              <a:t> </a:t>
            </a:r>
            <a:r>
              <a:rPr lang="fr-FR" spc="5" dirty="0">
                <a:latin typeface="Times New Roman"/>
                <a:cs typeface="Times New Roman"/>
              </a:rPr>
              <a:t> </a:t>
            </a:r>
            <a:r>
              <a:rPr lang="fr-FR" dirty="0">
                <a:latin typeface="Times New Roman"/>
                <a:cs typeface="Times New Roman"/>
              </a:rPr>
              <a:t>qui </a:t>
            </a:r>
            <a:r>
              <a:rPr lang="fr-FR" spc="-5" dirty="0">
                <a:latin typeface="Times New Roman"/>
                <a:cs typeface="Times New Roman"/>
              </a:rPr>
              <a:t> </a:t>
            </a:r>
            <a:r>
              <a:rPr lang="fr-FR" dirty="0">
                <a:latin typeface="Times New Roman"/>
                <a:cs typeface="Times New Roman"/>
              </a:rPr>
              <a:t>bou</a:t>
            </a:r>
            <a:r>
              <a:rPr lang="fr-FR" spc="-15" dirty="0">
                <a:latin typeface="Times New Roman"/>
                <a:cs typeface="Times New Roman"/>
              </a:rPr>
              <a:t>g</a:t>
            </a:r>
            <a:r>
              <a:rPr lang="fr-FR" dirty="0">
                <a:latin typeface="Times New Roman"/>
                <a:cs typeface="Times New Roman"/>
              </a:rPr>
              <a:t>e  </a:t>
            </a:r>
            <a:r>
              <a:rPr lang="fr-FR" spc="-15" dirty="0">
                <a:latin typeface="Times New Roman"/>
                <a:cs typeface="Times New Roman"/>
              </a:rPr>
              <a:t>e</a:t>
            </a:r>
            <a:r>
              <a:rPr lang="fr-FR" dirty="0">
                <a:latin typeface="Times New Roman"/>
                <a:cs typeface="Times New Roman"/>
              </a:rPr>
              <a:t>ncore </a:t>
            </a:r>
            <a:r>
              <a:rPr lang="fr-FR" spc="-10" dirty="0">
                <a:latin typeface="Times New Roman"/>
                <a:cs typeface="Times New Roman"/>
              </a:rPr>
              <a:t>l</a:t>
            </a:r>
            <a:r>
              <a:rPr lang="fr-FR" dirty="0">
                <a:latin typeface="Times New Roman"/>
                <a:cs typeface="Times New Roman"/>
              </a:rPr>
              <a:t>or</a:t>
            </a:r>
            <a:r>
              <a:rPr lang="fr-FR" spc="-10" dirty="0">
                <a:latin typeface="Times New Roman"/>
                <a:cs typeface="Times New Roman"/>
              </a:rPr>
              <a:t>s</a:t>
            </a:r>
            <a:r>
              <a:rPr lang="fr-FR" dirty="0">
                <a:latin typeface="Times New Roman"/>
                <a:cs typeface="Times New Roman"/>
              </a:rPr>
              <a:t>que</a:t>
            </a:r>
            <a:r>
              <a:rPr lang="fr-FR" spc="5" dirty="0">
                <a:latin typeface="Times New Roman"/>
                <a:cs typeface="Times New Roman"/>
              </a:rPr>
              <a:t> </a:t>
            </a:r>
            <a:r>
              <a:rPr lang="fr-FR" spc="-10" dirty="0">
                <a:latin typeface="Times New Roman"/>
                <a:cs typeface="Times New Roman"/>
              </a:rPr>
              <a:t>l</a:t>
            </a:r>
            <a:r>
              <a:rPr lang="fr-FR" dirty="0">
                <a:latin typeface="Times New Roman"/>
                <a:cs typeface="Times New Roman"/>
              </a:rPr>
              <a:t>’éd</a:t>
            </a:r>
            <a:r>
              <a:rPr lang="fr-FR" spc="-15" dirty="0">
                <a:latin typeface="Times New Roman"/>
                <a:cs typeface="Times New Roman"/>
              </a:rPr>
              <a:t>u</a:t>
            </a:r>
            <a:r>
              <a:rPr lang="fr-FR" dirty="0">
                <a:latin typeface="Times New Roman"/>
                <a:cs typeface="Times New Roman"/>
              </a:rPr>
              <a:t>ca</a:t>
            </a:r>
            <a:r>
              <a:rPr lang="fr-FR" spc="-10" dirty="0">
                <a:latin typeface="Times New Roman"/>
                <a:cs typeface="Times New Roman"/>
              </a:rPr>
              <a:t>t</a:t>
            </a:r>
            <a:r>
              <a:rPr lang="fr-FR" spc="-15" dirty="0">
                <a:latin typeface="Times New Roman"/>
                <a:cs typeface="Times New Roman"/>
              </a:rPr>
              <a:t>e</a:t>
            </a:r>
            <a:r>
              <a:rPr lang="fr-FR" dirty="0">
                <a:latin typeface="Times New Roman"/>
                <a:cs typeface="Times New Roman"/>
              </a:rPr>
              <a:t>ur </a:t>
            </a:r>
            <a:r>
              <a:rPr lang="fr-FR" spc="-5" dirty="0">
                <a:latin typeface="Times New Roman"/>
                <a:cs typeface="Times New Roman"/>
              </a:rPr>
              <a:t>s</a:t>
            </a:r>
            <a:r>
              <a:rPr lang="fr-FR" dirty="0">
                <a:latin typeface="Times New Roman"/>
                <a:cs typeface="Times New Roman"/>
              </a:rPr>
              <a:t>e</a:t>
            </a:r>
            <a:r>
              <a:rPr lang="fr-FR" spc="-10" dirty="0">
                <a:latin typeface="Times New Roman"/>
                <a:cs typeface="Times New Roman"/>
              </a:rPr>
              <a:t> </a:t>
            </a:r>
            <a:r>
              <a:rPr lang="fr-FR" dirty="0">
                <a:latin typeface="Times New Roman"/>
                <a:cs typeface="Times New Roman"/>
              </a:rPr>
              <a:t>re</a:t>
            </a:r>
            <a:r>
              <a:rPr lang="fr-FR" spc="-15" dirty="0">
                <a:latin typeface="Times New Roman"/>
                <a:cs typeface="Times New Roman"/>
              </a:rPr>
              <a:t>t</a:t>
            </a:r>
            <a:r>
              <a:rPr lang="fr-FR" dirty="0">
                <a:latin typeface="Times New Roman"/>
                <a:cs typeface="Times New Roman"/>
              </a:rPr>
              <a:t>our</a:t>
            </a:r>
            <a:r>
              <a:rPr lang="fr-FR" spc="-20" dirty="0">
                <a:latin typeface="Times New Roman"/>
                <a:cs typeface="Times New Roman"/>
              </a:rPr>
              <a:t>n</a:t>
            </a:r>
            <a:r>
              <a:rPr lang="fr-FR" dirty="0">
                <a:latin typeface="Times New Roman"/>
                <a:cs typeface="Times New Roman"/>
              </a:rPr>
              <a:t>e, </a:t>
            </a:r>
            <a:r>
              <a:rPr lang="fr-FR" spc="-20" dirty="0">
                <a:latin typeface="Times New Roman"/>
                <a:cs typeface="Times New Roman"/>
              </a:rPr>
              <a:t>r</a:t>
            </a:r>
            <a:r>
              <a:rPr lang="fr-FR" spc="-15" dirty="0">
                <a:latin typeface="Times New Roman"/>
                <a:cs typeface="Times New Roman"/>
              </a:rPr>
              <a:t>e</a:t>
            </a:r>
            <a:r>
              <a:rPr lang="fr-FR" dirty="0">
                <a:latin typeface="Times New Roman"/>
                <a:cs typeface="Times New Roman"/>
              </a:rPr>
              <a:t>v</a:t>
            </a:r>
            <a:r>
              <a:rPr lang="fr-FR" spc="-10" dirty="0">
                <a:latin typeface="Times New Roman"/>
                <a:cs typeface="Times New Roman"/>
              </a:rPr>
              <a:t>i</a:t>
            </a:r>
            <a:r>
              <a:rPr lang="fr-FR" dirty="0">
                <a:latin typeface="Times New Roman"/>
                <a:cs typeface="Times New Roman"/>
              </a:rPr>
              <a:t>ent</a:t>
            </a:r>
            <a:r>
              <a:rPr lang="fr-FR" spc="-5" dirty="0">
                <a:latin typeface="Times New Roman"/>
                <a:cs typeface="Times New Roman"/>
              </a:rPr>
              <a:t> a</a:t>
            </a:r>
            <a:r>
              <a:rPr lang="fr-FR" dirty="0">
                <a:latin typeface="Times New Roman"/>
                <a:cs typeface="Times New Roman"/>
              </a:rPr>
              <a:t>u</a:t>
            </a:r>
            <a:r>
              <a:rPr lang="fr-FR" spc="-5" dirty="0">
                <a:latin typeface="Times New Roman"/>
                <a:cs typeface="Times New Roman"/>
              </a:rPr>
              <a:t> </a:t>
            </a:r>
            <a:r>
              <a:rPr lang="fr-FR" dirty="0">
                <a:latin typeface="Times New Roman"/>
                <a:cs typeface="Times New Roman"/>
              </a:rPr>
              <a:t>dé</a:t>
            </a:r>
            <a:r>
              <a:rPr lang="fr-FR" spc="-15" dirty="0">
                <a:latin typeface="Times New Roman"/>
                <a:cs typeface="Times New Roman"/>
              </a:rPr>
              <a:t>p</a:t>
            </a:r>
            <a:r>
              <a:rPr lang="fr-FR" dirty="0">
                <a:latin typeface="Times New Roman"/>
                <a:cs typeface="Times New Roman"/>
              </a:rPr>
              <a:t>art</a:t>
            </a:r>
            <a:r>
              <a:rPr lang="fr-FR" spc="-5" dirty="0">
                <a:latin typeface="Times New Roman"/>
                <a:cs typeface="Times New Roman"/>
              </a:rPr>
              <a:t> </a:t>
            </a:r>
            <a:r>
              <a:rPr lang="fr-FR" dirty="0">
                <a:latin typeface="Times New Roman"/>
                <a:cs typeface="Times New Roman"/>
              </a:rPr>
              <a:t>(</a:t>
            </a:r>
            <a:r>
              <a:rPr lang="fr-FR" spc="-20" dirty="0">
                <a:latin typeface="Times New Roman"/>
                <a:cs typeface="Times New Roman"/>
              </a:rPr>
              <a:t>v</a:t>
            </a:r>
            <a:r>
              <a:rPr lang="fr-FR" spc="-10" dirty="0">
                <a:latin typeface="Times New Roman"/>
                <a:cs typeface="Times New Roman"/>
              </a:rPr>
              <a:t>it</a:t>
            </a:r>
            <a:r>
              <a:rPr lang="fr-FR" dirty="0">
                <a:latin typeface="Times New Roman"/>
                <a:cs typeface="Times New Roman"/>
              </a:rPr>
              <a:t>re ar</a:t>
            </a:r>
            <a:r>
              <a:rPr lang="fr-FR" spc="-10" dirty="0">
                <a:latin typeface="Times New Roman"/>
                <a:cs typeface="Times New Roman"/>
              </a:rPr>
              <a:t>ri</a:t>
            </a:r>
            <a:r>
              <a:rPr lang="fr-FR" dirty="0">
                <a:latin typeface="Times New Roman"/>
                <a:cs typeface="Times New Roman"/>
              </a:rPr>
              <a:t>ère</a:t>
            </a:r>
            <a:r>
              <a:rPr lang="fr-FR" spc="-25" dirty="0">
                <a:latin typeface="Times New Roman"/>
                <a:cs typeface="Times New Roman"/>
              </a:rPr>
              <a:t>)</a:t>
            </a:r>
            <a:r>
              <a:rPr lang="fr-FR" dirty="0">
                <a:latin typeface="Times New Roman"/>
                <a:cs typeface="Times New Roman"/>
              </a:rPr>
              <a:t>. Celui</a:t>
            </a:r>
            <a:r>
              <a:rPr lang="fr-FR" spc="-5" dirty="0">
                <a:latin typeface="Times New Roman"/>
                <a:cs typeface="Times New Roman"/>
              </a:rPr>
              <a:t> </a:t>
            </a:r>
            <a:r>
              <a:rPr lang="fr-FR" dirty="0">
                <a:latin typeface="Times New Roman"/>
                <a:cs typeface="Times New Roman"/>
              </a:rPr>
              <a:t>qui a</a:t>
            </a:r>
            <a:r>
              <a:rPr lang="fr-FR" spc="-20" dirty="0">
                <a:latin typeface="Times New Roman"/>
                <a:cs typeface="Times New Roman"/>
              </a:rPr>
              <a:t>r</a:t>
            </a:r>
            <a:r>
              <a:rPr lang="fr-FR" dirty="0">
                <a:latin typeface="Times New Roman"/>
                <a:cs typeface="Times New Roman"/>
              </a:rPr>
              <a:t>r</a:t>
            </a:r>
            <a:r>
              <a:rPr lang="fr-FR" spc="-10" dirty="0">
                <a:latin typeface="Times New Roman"/>
                <a:cs typeface="Times New Roman"/>
              </a:rPr>
              <a:t>i</a:t>
            </a:r>
            <a:r>
              <a:rPr lang="fr-FR" dirty="0">
                <a:latin typeface="Times New Roman"/>
                <a:cs typeface="Times New Roman"/>
              </a:rPr>
              <a:t>ve</a:t>
            </a:r>
            <a:r>
              <a:rPr lang="fr-FR" spc="-10" dirty="0">
                <a:latin typeface="Times New Roman"/>
                <a:cs typeface="Times New Roman"/>
              </a:rPr>
              <a:t> </a:t>
            </a:r>
            <a:r>
              <a:rPr lang="fr-FR" spc="-5" dirty="0">
                <a:latin typeface="Times New Roman"/>
                <a:cs typeface="Times New Roman"/>
              </a:rPr>
              <a:t>e</a:t>
            </a:r>
            <a:r>
              <a:rPr lang="fr-FR" dirty="0">
                <a:latin typeface="Times New Roman"/>
                <a:cs typeface="Times New Roman"/>
              </a:rPr>
              <a:t>n</a:t>
            </a:r>
            <a:r>
              <a:rPr lang="fr-FR" spc="5" dirty="0">
                <a:latin typeface="Times New Roman"/>
                <a:cs typeface="Times New Roman"/>
              </a:rPr>
              <a:t> </a:t>
            </a:r>
            <a:r>
              <a:rPr lang="fr-FR" spc="-15" dirty="0">
                <a:latin typeface="Times New Roman"/>
                <a:cs typeface="Times New Roman"/>
              </a:rPr>
              <a:t>p</a:t>
            </a:r>
            <a:r>
              <a:rPr lang="fr-FR" dirty="0">
                <a:latin typeface="Times New Roman"/>
                <a:cs typeface="Times New Roman"/>
              </a:rPr>
              <a:t>r</a:t>
            </a:r>
            <a:r>
              <a:rPr lang="fr-FR" spc="-20" dirty="0">
                <a:latin typeface="Times New Roman"/>
                <a:cs typeface="Times New Roman"/>
              </a:rPr>
              <a:t>e</a:t>
            </a:r>
            <a:r>
              <a:rPr lang="fr-FR" spc="-10" dirty="0">
                <a:latin typeface="Times New Roman"/>
                <a:cs typeface="Times New Roman"/>
              </a:rPr>
              <a:t>mi</a:t>
            </a:r>
            <a:r>
              <a:rPr lang="fr-FR" dirty="0">
                <a:latin typeface="Times New Roman"/>
                <a:cs typeface="Times New Roman"/>
              </a:rPr>
              <a:t>er </a:t>
            </a:r>
            <a:r>
              <a:rPr lang="fr-FR" spc="-5" dirty="0">
                <a:latin typeface="Times New Roman"/>
                <a:cs typeface="Times New Roman"/>
              </a:rPr>
              <a:t>au </a:t>
            </a:r>
            <a:r>
              <a:rPr lang="fr-FR" spc="-10" dirty="0">
                <a:latin typeface="Times New Roman"/>
                <a:cs typeface="Times New Roman"/>
              </a:rPr>
              <a:t>m</a:t>
            </a:r>
            <a:r>
              <a:rPr lang="fr-FR" dirty="0">
                <a:latin typeface="Times New Roman"/>
                <a:cs typeface="Times New Roman"/>
              </a:rPr>
              <a:t>ur f</a:t>
            </a:r>
            <a:r>
              <a:rPr lang="fr-FR" spc="-10" dirty="0">
                <a:latin typeface="Times New Roman"/>
                <a:cs typeface="Times New Roman"/>
              </a:rPr>
              <a:t>r</a:t>
            </a:r>
            <a:r>
              <a:rPr lang="fr-FR" dirty="0">
                <a:latin typeface="Times New Roman"/>
                <a:cs typeface="Times New Roman"/>
              </a:rPr>
              <a:t>on</a:t>
            </a:r>
            <a:r>
              <a:rPr lang="fr-FR" spc="-10" dirty="0">
                <a:latin typeface="Times New Roman"/>
                <a:cs typeface="Times New Roman"/>
              </a:rPr>
              <a:t>t</a:t>
            </a:r>
            <a:r>
              <a:rPr lang="fr-FR" dirty="0">
                <a:latin typeface="Times New Roman"/>
                <a:cs typeface="Times New Roman"/>
              </a:rPr>
              <a:t>al</a:t>
            </a:r>
            <a:r>
              <a:rPr lang="fr-FR" spc="-10" dirty="0">
                <a:latin typeface="Times New Roman"/>
                <a:cs typeface="Times New Roman"/>
              </a:rPr>
              <a:t> </a:t>
            </a:r>
            <a:r>
              <a:rPr lang="fr-FR" dirty="0">
                <a:latin typeface="Times New Roman"/>
                <a:cs typeface="Times New Roman"/>
              </a:rPr>
              <a:t>a</a:t>
            </a:r>
            <a:r>
              <a:rPr lang="fr-FR" spc="-10" dirty="0">
                <a:latin typeface="Times New Roman"/>
                <a:cs typeface="Times New Roman"/>
              </a:rPr>
              <a:t> </a:t>
            </a:r>
            <a:r>
              <a:rPr lang="fr-FR" dirty="0">
                <a:latin typeface="Times New Roman"/>
                <a:cs typeface="Times New Roman"/>
              </a:rPr>
              <a:t>gagné</a:t>
            </a:r>
            <a:r>
              <a:rPr lang="fr-FR" spc="-20" dirty="0">
                <a:latin typeface="Times New Roman"/>
                <a:cs typeface="Times New Roman"/>
              </a:rPr>
              <a:t> </a:t>
            </a:r>
            <a:r>
              <a:rPr lang="fr-FR" spc="-5" dirty="0">
                <a:latin typeface="Times New Roman"/>
                <a:cs typeface="Times New Roman"/>
              </a:rPr>
              <a:t>e</a:t>
            </a:r>
            <a:r>
              <a:rPr lang="fr-FR" dirty="0">
                <a:latin typeface="Times New Roman"/>
                <a:cs typeface="Times New Roman"/>
              </a:rPr>
              <a:t>t</a:t>
            </a:r>
            <a:r>
              <a:rPr lang="fr-FR" spc="-15" dirty="0">
                <a:latin typeface="Times New Roman"/>
                <a:cs typeface="Times New Roman"/>
              </a:rPr>
              <a:t> </a:t>
            </a:r>
            <a:r>
              <a:rPr lang="fr-FR" dirty="0">
                <a:latin typeface="Times New Roman"/>
                <a:cs typeface="Times New Roman"/>
              </a:rPr>
              <a:t>prend</a:t>
            </a:r>
            <a:r>
              <a:rPr lang="fr-FR" spc="-10" dirty="0">
                <a:latin typeface="Times New Roman"/>
                <a:cs typeface="Times New Roman"/>
              </a:rPr>
              <a:t> l</a:t>
            </a:r>
            <a:r>
              <a:rPr lang="fr-FR" dirty="0">
                <a:latin typeface="Times New Roman"/>
                <a:cs typeface="Times New Roman"/>
              </a:rPr>
              <a:t>a</a:t>
            </a:r>
            <a:r>
              <a:rPr lang="fr-FR" spc="-10"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ace</a:t>
            </a:r>
            <a:r>
              <a:rPr lang="fr-FR" spc="-10" dirty="0">
                <a:latin typeface="Times New Roman"/>
                <a:cs typeface="Times New Roman"/>
              </a:rPr>
              <a:t> </a:t>
            </a:r>
            <a:r>
              <a:rPr lang="fr-FR" dirty="0">
                <a:latin typeface="Times New Roman"/>
                <a:cs typeface="Times New Roman"/>
              </a:rPr>
              <a:t>de</a:t>
            </a:r>
            <a:r>
              <a:rPr lang="fr-FR" spc="-20" dirty="0">
                <a:latin typeface="Times New Roman"/>
                <a:cs typeface="Times New Roman"/>
              </a:rPr>
              <a:t> </a:t>
            </a:r>
            <a:r>
              <a:rPr lang="fr-FR" spc="-10" dirty="0">
                <a:latin typeface="Times New Roman"/>
                <a:cs typeface="Times New Roman"/>
              </a:rPr>
              <a:t>l</a:t>
            </a:r>
            <a:r>
              <a:rPr lang="fr-FR" dirty="0">
                <a:latin typeface="Times New Roman"/>
                <a:cs typeface="Times New Roman"/>
              </a:rPr>
              <a:t>’éduca</a:t>
            </a:r>
            <a:r>
              <a:rPr lang="fr-FR" spc="-10" dirty="0">
                <a:latin typeface="Times New Roman"/>
                <a:cs typeface="Times New Roman"/>
              </a:rPr>
              <a:t>t</a:t>
            </a:r>
            <a:r>
              <a:rPr lang="fr-FR" dirty="0">
                <a:latin typeface="Times New Roman"/>
                <a:cs typeface="Times New Roman"/>
              </a:rPr>
              <a:t>eu</a:t>
            </a:r>
            <a:r>
              <a:rPr lang="fr-FR" spc="-100" dirty="0">
                <a:latin typeface="Times New Roman"/>
                <a:cs typeface="Times New Roman"/>
              </a:rPr>
              <a:t>r</a:t>
            </a:r>
            <a:r>
              <a:rPr lang="fr-FR" dirty="0">
                <a:latin typeface="Times New Roman"/>
                <a:cs typeface="Times New Roman"/>
              </a:rPr>
              <a:t>.</a:t>
            </a:r>
          </a:p>
          <a:p>
            <a:pPr>
              <a:lnSpc>
                <a:spcPct val="100000"/>
              </a:lnSpc>
              <a:spcBef>
                <a:spcPts val="40"/>
              </a:spcBef>
            </a:pPr>
            <a:endParaRPr lang="fr-FR"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Evolu</a:t>
            </a:r>
            <a:r>
              <a:rPr lang="fr-FR" u="heavy" spc="-10" dirty="0">
                <a:latin typeface="Times New Roman"/>
                <a:cs typeface="Times New Roman"/>
              </a:rPr>
              <a:t>ti</a:t>
            </a:r>
            <a:r>
              <a:rPr lang="fr-FR" u="heavy" dirty="0">
                <a:latin typeface="Times New Roman"/>
                <a:cs typeface="Times New Roman"/>
              </a:rPr>
              <a:t>ons</a:t>
            </a:r>
            <a:endParaRPr lang="fr-FR" dirty="0">
              <a:latin typeface="Times New Roman"/>
              <a:cs typeface="Times New Roman"/>
            </a:endParaRPr>
          </a:p>
          <a:p>
            <a:pPr marL="298450" marR="6350" lvl="1" indent="-285750" algn="just">
              <a:spcBef>
                <a:spcPts val="405"/>
              </a:spcBef>
              <a:buFont typeface="Arial" panose="020B0604020202020204" pitchFamily="34" charset="0"/>
              <a:buChar char="•"/>
              <a:tabLst>
                <a:tab pos="910590" algn="l"/>
              </a:tabLst>
            </a:pPr>
            <a:r>
              <a:rPr lang="fr-FR" dirty="0">
                <a:latin typeface="Times New Roman"/>
                <a:cs typeface="Times New Roman"/>
              </a:rPr>
              <a:t>Avec une coupelle sur la tête pour accentuer la recherche d’équilibre.</a:t>
            </a:r>
          </a:p>
          <a:p>
            <a:pPr marL="298450" marR="6350" lvl="1" indent="-285750" algn="just">
              <a:spcBef>
                <a:spcPts val="405"/>
              </a:spcBef>
              <a:buFont typeface="Arial" panose="020B0604020202020204" pitchFamily="34" charset="0"/>
              <a:buChar char="•"/>
              <a:tabLst>
                <a:tab pos="910590" algn="l"/>
              </a:tabLst>
            </a:pPr>
            <a:r>
              <a:rPr lang="fr-FR" dirty="0">
                <a:latin typeface="Times New Roman"/>
                <a:cs typeface="Times New Roman"/>
              </a:rPr>
              <a:t>Avec obligation d’être en position de fente avant.</a:t>
            </a:r>
          </a:p>
          <a:p>
            <a:pPr lvl="1">
              <a:lnSpc>
                <a:spcPct val="100000"/>
              </a:lnSpc>
              <a:spcBef>
                <a:spcPts val="40"/>
              </a:spcBef>
            </a:pPr>
            <a:endParaRPr lang="fr-FR" dirty="0">
              <a:latin typeface="Times New Roman"/>
              <a:cs typeface="Times New Roman"/>
            </a:endParaRPr>
          </a:p>
          <a:p>
            <a:pPr marL="12700" algn="just">
              <a:lnSpc>
                <a:spcPct val="100000"/>
              </a:lnSpc>
              <a:tabLst>
                <a:tab pos="404495" algn="l"/>
              </a:tabLst>
            </a:pPr>
            <a:r>
              <a:rPr lang="fr-FR" u="heavy" spc="-10" dirty="0">
                <a:latin typeface="Times New Roman"/>
                <a:cs typeface="Times New Roman"/>
              </a:rPr>
              <a:t>O</a:t>
            </a:r>
            <a:r>
              <a:rPr lang="fr-FR" u="heavy" dirty="0">
                <a:latin typeface="Times New Roman"/>
                <a:cs typeface="Times New Roman"/>
              </a:rPr>
              <a:t>bjec</a:t>
            </a:r>
            <a:r>
              <a:rPr lang="fr-FR" u="heavy" spc="-10" dirty="0">
                <a:latin typeface="Times New Roman"/>
                <a:cs typeface="Times New Roman"/>
              </a:rPr>
              <a:t>ti</a:t>
            </a:r>
            <a:r>
              <a:rPr lang="fr-FR" u="heavy" dirty="0">
                <a:latin typeface="Times New Roman"/>
                <a:cs typeface="Times New Roman"/>
              </a:rPr>
              <a:t>f</a:t>
            </a:r>
            <a:r>
              <a:rPr lang="fr-FR" u="heavy" spc="-10" dirty="0">
                <a:latin typeface="Times New Roman"/>
                <a:cs typeface="Times New Roman"/>
              </a:rPr>
              <a:t> </a:t>
            </a:r>
            <a:r>
              <a:rPr lang="fr-FR" u="heavy" dirty="0">
                <a:latin typeface="Times New Roman"/>
                <a:cs typeface="Times New Roman"/>
              </a:rPr>
              <a:t>pédagog</a:t>
            </a:r>
            <a:r>
              <a:rPr lang="fr-FR" u="heavy" spc="-10" dirty="0">
                <a:latin typeface="Times New Roman"/>
                <a:cs typeface="Times New Roman"/>
              </a:rPr>
              <a:t>i</a:t>
            </a:r>
            <a:r>
              <a:rPr lang="fr-FR" u="heavy" dirty="0">
                <a:latin typeface="Times New Roman"/>
                <a:cs typeface="Times New Roman"/>
              </a:rPr>
              <a:t>que</a:t>
            </a:r>
            <a:endParaRPr lang="fr-FR" dirty="0">
              <a:latin typeface="Times New Roman"/>
              <a:cs typeface="Times New Roman"/>
            </a:endParaRPr>
          </a:p>
          <a:p>
            <a:pPr marL="12700" marR="6350" algn="just">
              <a:lnSpc>
                <a:spcPct val="100000"/>
              </a:lnSpc>
              <a:spcBef>
                <a:spcPts val="405"/>
              </a:spcBef>
            </a:pPr>
            <a:r>
              <a:rPr lang="fr-FR" dirty="0">
                <a:latin typeface="Times New Roman"/>
                <a:cs typeface="Times New Roman"/>
              </a:rPr>
              <a:t>C’est </a:t>
            </a:r>
            <a:r>
              <a:rPr lang="fr-FR" spc="50" dirty="0">
                <a:latin typeface="Times New Roman"/>
                <a:cs typeface="Times New Roman"/>
              </a:rPr>
              <a:t> </a:t>
            </a:r>
            <a:r>
              <a:rPr lang="fr-FR" spc="-10" dirty="0">
                <a:latin typeface="Times New Roman"/>
                <a:cs typeface="Times New Roman"/>
              </a:rPr>
              <a:t>l</a:t>
            </a:r>
            <a:r>
              <a:rPr lang="fr-FR" dirty="0">
                <a:latin typeface="Times New Roman"/>
                <a:cs typeface="Times New Roman"/>
              </a:rPr>
              <a:t>a </a:t>
            </a:r>
            <a:r>
              <a:rPr lang="fr-FR" spc="60" dirty="0">
                <a:latin typeface="Times New Roman"/>
                <a:cs typeface="Times New Roman"/>
              </a:rPr>
              <a:t> </a:t>
            </a:r>
            <a:r>
              <a:rPr lang="fr-FR" dirty="0">
                <a:latin typeface="Times New Roman"/>
                <a:cs typeface="Times New Roman"/>
              </a:rPr>
              <a:t>fu</a:t>
            </a:r>
            <a:r>
              <a:rPr lang="fr-FR" spc="-10" dirty="0">
                <a:latin typeface="Times New Roman"/>
                <a:cs typeface="Times New Roman"/>
              </a:rPr>
              <a:t>t</a:t>
            </a:r>
            <a:r>
              <a:rPr lang="fr-FR" dirty="0">
                <a:latin typeface="Times New Roman"/>
                <a:cs typeface="Times New Roman"/>
              </a:rPr>
              <a:t>ure </a:t>
            </a:r>
            <a:r>
              <a:rPr lang="fr-FR" spc="45" dirty="0">
                <a:latin typeface="Times New Roman"/>
                <a:cs typeface="Times New Roman"/>
              </a:rPr>
              <a:t> </a:t>
            </a:r>
            <a:r>
              <a:rPr lang="fr-FR" spc="-20" dirty="0">
                <a:latin typeface="Times New Roman"/>
                <a:cs typeface="Times New Roman"/>
              </a:rPr>
              <a:t>s</a:t>
            </a:r>
            <a:r>
              <a:rPr lang="fr-FR" spc="-10" dirty="0">
                <a:latin typeface="Times New Roman"/>
                <a:cs typeface="Times New Roman"/>
              </a:rPr>
              <a:t>t</a:t>
            </a:r>
            <a:r>
              <a:rPr lang="fr-FR" dirty="0">
                <a:latin typeface="Times New Roman"/>
                <a:cs typeface="Times New Roman"/>
              </a:rPr>
              <a:t>ab</a:t>
            </a:r>
            <a:r>
              <a:rPr lang="fr-FR" spc="-10" dirty="0">
                <a:latin typeface="Times New Roman"/>
                <a:cs typeface="Times New Roman"/>
              </a:rPr>
              <a:t>i</a:t>
            </a:r>
            <a:r>
              <a:rPr lang="fr-FR" spc="5" dirty="0">
                <a:latin typeface="Times New Roman"/>
                <a:cs typeface="Times New Roman"/>
              </a:rPr>
              <a:t>l</a:t>
            </a:r>
            <a:r>
              <a:rPr lang="fr-FR" spc="-10" dirty="0">
                <a:latin typeface="Times New Roman"/>
                <a:cs typeface="Times New Roman"/>
              </a:rPr>
              <a:t>it</a:t>
            </a:r>
            <a:r>
              <a:rPr lang="fr-FR" dirty="0">
                <a:latin typeface="Times New Roman"/>
                <a:cs typeface="Times New Roman"/>
              </a:rPr>
              <a:t>é </a:t>
            </a:r>
            <a:r>
              <a:rPr lang="fr-FR" spc="60" dirty="0">
                <a:latin typeface="Times New Roman"/>
                <a:cs typeface="Times New Roman"/>
              </a:rPr>
              <a:t> </a:t>
            </a:r>
            <a:r>
              <a:rPr lang="fr-FR" dirty="0">
                <a:latin typeface="Times New Roman"/>
                <a:cs typeface="Times New Roman"/>
              </a:rPr>
              <a:t>pendant </a:t>
            </a:r>
            <a:r>
              <a:rPr lang="fr-FR" spc="45" dirty="0">
                <a:latin typeface="Times New Roman"/>
                <a:cs typeface="Times New Roman"/>
              </a:rPr>
              <a:t> </a:t>
            </a:r>
            <a:r>
              <a:rPr lang="fr-FR" spc="-10" dirty="0">
                <a:latin typeface="Times New Roman"/>
                <a:cs typeface="Times New Roman"/>
              </a:rPr>
              <a:t>l</a:t>
            </a:r>
            <a:r>
              <a:rPr lang="fr-FR" dirty="0">
                <a:latin typeface="Times New Roman"/>
                <a:cs typeface="Times New Roman"/>
              </a:rPr>
              <a:t>a </a:t>
            </a:r>
            <a:r>
              <a:rPr lang="fr-FR" spc="60" dirty="0">
                <a:latin typeface="Times New Roman"/>
                <a:cs typeface="Times New Roman"/>
              </a:rPr>
              <a:t> </a:t>
            </a:r>
            <a:r>
              <a:rPr lang="fr-FR" dirty="0">
                <a:latin typeface="Times New Roman"/>
                <a:cs typeface="Times New Roman"/>
              </a:rPr>
              <a:t>f</a:t>
            </a:r>
            <a:r>
              <a:rPr lang="fr-FR" spc="-10" dirty="0">
                <a:latin typeface="Times New Roman"/>
                <a:cs typeface="Times New Roman"/>
              </a:rPr>
              <a:t>r</a:t>
            </a:r>
            <a:r>
              <a:rPr lang="fr-FR" dirty="0">
                <a:latin typeface="Times New Roman"/>
                <a:cs typeface="Times New Roman"/>
              </a:rPr>
              <a:t>ap</a:t>
            </a:r>
            <a:r>
              <a:rPr lang="fr-FR" spc="-15" dirty="0">
                <a:latin typeface="Times New Roman"/>
                <a:cs typeface="Times New Roman"/>
              </a:rPr>
              <a:t>p</a:t>
            </a:r>
            <a:r>
              <a:rPr lang="fr-FR" dirty="0">
                <a:latin typeface="Times New Roman"/>
                <a:cs typeface="Times New Roman"/>
              </a:rPr>
              <a:t>e de </a:t>
            </a:r>
            <a:r>
              <a:rPr lang="fr-FR" spc="45" dirty="0">
                <a:latin typeface="Times New Roman"/>
                <a:cs typeface="Times New Roman"/>
              </a:rPr>
              <a:t> </a:t>
            </a:r>
            <a:r>
              <a:rPr lang="fr-FR" dirty="0">
                <a:latin typeface="Times New Roman"/>
                <a:cs typeface="Times New Roman"/>
              </a:rPr>
              <a:t>ba</a:t>
            </a:r>
            <a:r>
              <a:rPr lang="fr-FR" spc="-20" dirty="0">
                <a:latin typeface="Times New Roman"/>
                <a:cs typeface="Times New Roman"/>
              </a:rPr>
              <a:t>l</a:t>
            </a:r>
            <a:r>
              <a:rPr lang="fr-FR" spc="-10" dirty="0">
                <a:latin typeface="Times New Roman"/>
                <a:cs typeface="Times New Roman"/>
              </a:rPr>
              <a:t>l</a:t>
            </a:r>
            <a:r>
              <a:rPr lang="fr-FR" dirty="0">
                <a:latin typeface="Times New Roman"/>
                <a:cs typeface="Times New Roman"/>
              </a:rPr>
              <a:t>e </a:t>
            </a:r>
            <a:r>
              <a:rPr lang="fr-FR" spc="60" dirty="0">
                <a:latin typeface="Times New Roman"/>
                <a:cs typeface="Times New Roman"/>
              </a:rPr>
              <a:t> </a:t>
            </a:r>
            <a:r>
              <a:rPr lang="fr-FR" dirty="0">
                <a:latin typeface="Times New Roman"/>
                <a:cs typeface="Times New Roman"/>
              </a:rPr>
              <a:t>qui </a:t>
            </a:r>
            <a:r>
              <a:rPr lang="fr-FR" spc="55" dirty="0">
                <a:latin typeface="Times New Roman"/>
                <a:cs typeface="Times New Roman"/>
              </a:rPr>
              <a:t> </a:t>
            </a:r>
            <a:r>
              <a:rPr lang="fr-FR" dirty="0">
                <a:latin typeface="Times New Roman"/>
                <a:cs typeface="Times New Roman"/>
              </a:rPr>
              <a:t>est </a:t>
            </a:r>
            <a:r>
              <a:rPr lang="fr-FR" spc="50" dirty="0">
                <a:latin typeface="Times New Roman"/>
                <a:cs typeface="Times New Roman"/>
              </a:rPr>
              <a:t> </a:t>
            </a:r>
            <a:r>
              <a:rPr lang="fr-FR" spc="-10" dirty="0">
                <a:latin typeface="Times New Roman"/>
                <a:cs typeface="Times New Roman"/>
              </a:rPr>
              <a:t>t</a:t>
            </a:r>
            <a:r>
              <a:rPr lang="fr-FR" dirty="0">
                <a:latin typeface="Times New Roman"/>
                <a:cs typeface="Times New Roman"/>
              </a:rPr>
              <a:t>ra</a:t>
            </a:r>
            <a:r>
              <a:rPr lang="fr-FR" spc="-20" dirty="0">
                <a:latin typeface="Times New Roman"/>
                <a:cs typeface="Times New Roman"/>
              </a:rPr>
              <a:t>v</a:t>
            </a:r>
            <a:r>
              <a:rPr lang="fr-FR" dirty="0">
                <a:latin typeface="Times New Roman"/>
                <a:cs typeface="Times New Roman"/>
              </a:rPr>
              <a:t>a</a:t>
            </a:r>
            <a:r>
              <a:rPr lang="fr-FR" spc="-10" dirty="0">
                <a:latin typeface="Times New Roman"/>
                <a:cs typeface="Times New Roman"/>
              </a:rPr>
              <a:t>ill</a:t>
            </a:r>
            <a:r>
              <a:rPr lang="fr-FR" dirty="0">
                <a:latin typeface="Times New Roman"/>
                <a:cs typeface="Times New Roman"/>
              </a:rPr>
              <a:t>ée </a:t>
            </a:r>
            <a:r>
              <a:rPr lang="fr-FR" spc="60" dirty="0">
                <a:latin typeface="Times New Roman"/>
                <a:cs typeface="Times New Roman"/>
              </a:rPr>
              <a:t> </a:t>
            </a:r>
            <a:r>
              <a:rPr lang="fr-FR" dirty="0">
                <a:latin typeface="Times New Roman"/>
                <a:cs typeface="Times New Roman"/>
              </a:rPr>
              <a:t>a</a:t>
            </a:r>
            <a:r>
              <a:rPr lang="fr-FR" spc="-15" dirty="0">
                <a:latin typeface="Times New Roman"/>
                <a:cs typeface="Times New Roman"/>
              </a:rPr>
              <a:t>v</a:t>
            </a:r>
            <a:r>
              <a:rPr lang="fr-FR" dirty="0">
                <a:latin typeface="Times New Roman"/>
                <a:cs typeface="Times New Roman"/>
              </a:rPr>
              <a:t>ec </a:t>
            </a:r>
            <a:r>
              <a:rPr lang="fr-FR" spc="45" dirty="0">
                <a:latin typeface="Times New Roman"/>
                <a:cs typeface="Times New Roman"/>
              </a:rPr>
              <a:t> </a:t>
            </a:r>
            <a:r>
              <a:rPr lang="fr-FR" spc="-15" dirty="0">
                <a:latin typeface="Times New Roman"/>
                <a:cs typeface="Times New Roman"/>
              </a:rPr>
              <a:t>c</a:t>
            </a:r>
            <a:r>
              <a:rPr lang="fr-FR" dirty="0">
                <a:latin typeface="Times New Roman"/>
                <a:cs typeface="Times New Roman"/>
              </a:rPr>
              <a:t>et </a:t>
            </a:r>
            <a:r>
              <a:rPr lang="fr-FR" spc="55" dirty="0">
                <a:latin typeface="Times New Roman"/>
                <a:cs typeface="Times New Roman"/>
              </a:rPr>
              <a:t> </a:t>
            </a:r>
            <a:r>
              <a:rPr lang="fr-FR" dirty="0">
                <a:latin typeface="Times New Roman"/>
                <a:cs typeface="Times New Roman"/>
              </a:rPr>
              <a:t>e</a:t>
            </a:r>
            <a:r>
              <a:rPr lang="fr-FR" spc="-15" dirty="0">
                <a:latin typeface="Times New Roman"/>
                <a:cs typeface="Times New Roman"/>
              </a:rPr>
              <a:t>x</a:t>
            </a:r>
            <a:r>
              <a:rPr lang="fr-FR" dirty="0">
                <a:latin typeface="Times New Roman"/>
                <a:cs typeface="Times New Roman"/>
              </a:rPr>
              <a:t>erc</a:t>
            </a:r>
            <a:r>
              <a:rPr lang="fr-FR" spc="-15" dirty="0">
                <a:latin typeface="Times New Roman"/>
                <a:cs typeface="Times New Roman"/>
              </a:rPr>
              <a:t>ic</a:t>
            </a:r>
            <a:r>
              <a:rPr lang="fr-FR" spc="-5" dirty="0">
                <a:latin typeface="Times New Roman"/>
                <a:cs typeface="Times New Roman"/>
              </a:rPr>
              <a:t>e</a:t>
            </a:r>
            <a:r>
              <a:rPr lang="fr-FR" dirty="0">
                <a:latin typeface="Times New Roman"/>
                <a:cs typeface="Times New Roman"/>
              </a:rPr>
              <a:t>. </a:t>
            </a:r>
          </a:p>
          <a:p>
            <a:pPr marL="12700" marR="6350" algn="just">
              <a:lnSpc>
                <a:spcPct val="100000"/>
              </a:lnSpc>
              <a:spcBef>
                <a:spcPts val="405"/>
              </a:spcBef>
            </a:pPr>
            <a:r>
              <a:rPr lang="fr-FR" spc="-155" dirty="0">
                <a:latin typeface="Times New Roman"/>
                <a:cs typeface="Times New Roman"/>
              </a:rPr>
              <a:t>L</a:t>
            </a:r>
            <a:r>
              <a:rPr lang="fr-FR" dirty="0">
                <a:latin typeface="Times New Roman"/>
                <a:cs typeface="Times New Roman"/>
              </a:rPr>
              <a:t>’éducateur </a:t>
            </a:r>
            <a:r>
              <a:rPr lang="fr-FR" spc="-170" dirty="0">
                <a:latin typeface="Times New Roman"/>
                <a:cs typeface="Times New Roman"/>
              </a:rPr>
              <a:t> </a:t>
            </a:r>
            <a:r>
              <a:rPr lang="fr-FR" dirty="0">
                <a:latin typeface="Times New Roman"/>
                <a:cs typeface="Times New Roman"/>
              </a:rPr>
              <a:t>pe</a:t>
            </a:r>
            <a:r>
              <a:rPr lang="fr-FR" spc="-15" dirty="0">
                <a:latin typeface="Times New Roman"/>
                <a:cs typeface="Times New Roman"/>
              </a:rPr>
              <a:t>u</a:t>
            </a:r>
            <a:r>
              <a:rPr lang="fr-FR" dirty="0">
                <a:latin typeface="Times New Roman"/>
                <a:cs typeface="Times New Roman"/>
              </a:rPr>
              <a:t>t </a:t>
            </a:r>
            <a:r>
              <a:rPr lang="fr-FR" spc="-165" dirty="0">
                <a:latin typeface="Times New Roman"/>
                <a:cs typeface="Times New Roman"/>
              </a:rPr>
              <a:t> </a:t>
            </a:r>
            <a:r>
              <a:rPr lang="fr-FR" dirty="0">
                <a:latin typeface="Times New Roman"/>
                <a:cs typeface="Times New Roman"/>
              </a:rPr>
              <a:t>a</a:t>
            </a:r>
            <a:r>
              <a:rPr lang="fr-FR" spc="-10" dirty="0">
                <a:latin typeface="Times New Roman"/>
                <a:cs typeface="Times New Roman"/>
              </a:rPr>
              <a:t>i</a:t>
            </a:r>
            <a:r>
              <a:rPr lang="fr-FR" dirty="0">
                <a:latin typeface="Times New Roman"/>
                <a:cs typeface="Times New Roman"/>
              </a:rPr>
              <a:t>der </a:t>
            </a:r>
            <a:r>
              <a:rPr lang="fr-FR" spc="-170" dirty="0">
                <a:latin typeface="Times New Roman"/>
                <a:cs typeface="Times New Roman"/>
              </a:rPr>
              <a:t> </a:t>
            </a:r>
            <a:r>
              <a:rPr lang="fr-FR" spc="-10" dirty="0">
                <a:latin typeface="Times New Roman"/>
                <a:cs typeface="Times New Roman"/>
              </a:rPr>
              <a:t>le patient</a:t>
            </a:r>
            <a:r>
              <a:rPr lang="fr-FR" dirty="0">
                <a:latin typeface="Times New Roman"/>
                <a:cs typeface="Times New Roman"/>
              </a:rPr>
              <a:t> </a:t>
            </a:r>
            <a:r>
              <a:rPr lang="fr-FR" spc="-175" dirty="0">
                <a:latin typeface="Times New Roman"/>
                <a:cs typeface="Times New Roman"/>
              </a:rPr>
              <a:t> </a:t>
            </a:r>
            <a:r>
              <a:rPr lang="fr-FR" dirty="0">
                <a:latin typeface="Times New Roman"/>
                <a:cs typeface="Times New Roman"/>
              </a:rPr>
              <a:t>à </a:t>
            </a:r>
            <a:r>
              <a:rPr lang="fr-FR" spc="-170" dirty="0">
                <a:latin typeface="Times New Roman"/>
                <a:cs typeface="Times New Roman"/>
              </a:rPr>
              <a:t> </a:t>
            </a:r>
            <a:r>
              <a:rPr lang="fr-FR" spc="-10" dirty="0">
                <a:latin typeface="Times New Roman"/>
                <a:cs typeface="Times New Roman"/>
              </a:rPr>
              <a:t>t</a:t>
            </a:r>
            <a:r>
              <a:rPr lang="fr-FR" dirty="0">
                <a:latin typeface="Times New Roman"/>
                <a:cs typeface="Times New Roman"/>
              </a:rPr>
              <a:t>rou</a:t>
            </a:r>
            <a:r>
              <a:rPr lang="fr-FR" spc="-20" dirty="0">
                <a:latin typeface="Times New Roman"/>
                <a:cs typeface="Times New Roman"/>
              </a:rPr>
              <a:t>v</a:t>
            </a:r>
            <a:r>
              <a:rPr lang="fr-FR" dirty="0">
                <a:latin typeface="Times New Roman"/>
                <a:cs typeface="Times New Roman"/>
              </a:rPr>
              <a:t>er </a:t>
            </a:r>
            <a:r>
              <a:rPr lang="fr-FR" spc="-175" dirty="0">
                <a:latin typeface="Times New Roman"/>
                <a:cs typeface="Times New Roman"/>
              </a:rPr>
              <a:t> </a:t>
            </a:r>
            <a:r>
              <a:rPr lang="fr-FR" dirty="0">
                <a:latin typeface="Times New Roman"/>
                <a:cs typeface="Times New Roman"/>
              </a:rPr>
              <a:t>son </a:t>
            </a:r>
            <a:r>
              <a:rPr lang="fr-FR" spc="-170" dirty="0">
                <a:latin typeface="Times New Roman"/>
                <a:cs typeface="Times New Roman"/>
              </a:rPr>
              <a:t> </a:t>
            </a:r>
            <a:r>
              <a:rPr lang="fr-FR" dirty="0">
                <a:latin typeface="Times New Roman"/>
                <a:cs typeface="Times New Roman"/>
              </a:rPr>
              <a:t>é</a:t>
            </a:r>
            <a:r>
              <a:rPr lang="fr-FR" spc="-15" dirty="0">
                <a:latin typeface="Times New Roman"/>
                <a:cs typeface="Times New Roman"/>
              </a:rPr>
              <a:t>q</a:t>
            </a:r>
            <a:r>
              <a:rPr lang="fr-FR" dirty="0">
                <a:latin typeface="Times New Roman"/>
                <a:cs typeface="Times New Roman"/>
              </a:rPr>
              <a:t>u</a:t>
            </a:r>
            <a:r>
              <a:rPr lang="fr-FR" spc="-10" dirty="0">
                <a:latin typeface="Times New Roman"/>
                <a:cs typeface="Times New Roman"/>
              </a:rPr>
              <a:t>ili</a:t>
            </a:r>
            <a:r>
              <a:rPr lang="fr-FR" dirty="0">
                <a:latin typeface="Times New Roman"/>
                <a:cs typeface="Times New Roman"/>
              </a:rPr>
              <a:t>bre </a:t>
            </a:r>
            <a:r>
              <a:rPr lang="fr-FR" spc="-160" dirty="0">
                <a:latin typeface="Times New Roman"/>
                <a:cs typeface="Times New Roman"/>
              </a:rPr>
              <a:t> </a:t>
            </a:r>
            <a:r>
              <a:rPr lang="fr-FR" spc="-5" dirty="0">
                <a:latin typeface="Times New Roman"/>
                <a:cs typeface="Times New Roman"/>
              </a:rPr>
              <a:t>e</a:t>
            </a:r>
            <a:r>
              <a:rPr lang="fr-FR" dirty="0">
                <a:latin typeface="Times New Roman"/>
                <a:cs typeface="Times New Roman"/>
              </a:rPr>
              <a:t>n </a:t>
            </a:r>
            <a:r>
              <a:rPr lang="fr-FR" spc="-170" dirty="0">
                <a:latin typeface="Times New Roman"/>
                <a:cs typeface="Times New Roman"/>
              </a:rPr>
              <a:t> </a:t>
            </a:r>
            <a:r>
              <a:rPr lang="fr-FR" spc="-10" dirty="0">
                <a:latin typeface="Times New Roman"/>
                <a:cs typeface="Times New Roman"/>
              </a:rPr>
              <a:t>l</a:t>
            </a:r>
            <a:r>
              <a:rPr lang="fr-FR" dirty="0">
                <a:latin typeface="Times New Roman"/>
                <a:cs typeface="Times New Roman"/>
              </a:rPr>
              <a:t>’o</a:t>
            </a:r>
            <a:r>
              <a:rPr lang="fr-FR" spc="-10" dirty="0">
                <a:latin typeface="Times New Roman"/>
                <a:cs typeface="Times New Roman"/>
              </a:rPr>
              <a:t>ri</a:t>
            </a:r>
            <a:r>
              <a:rPr lang="fr-FR" dirty="0">
                <a:latin typeface="Times New Roman"/>
                <a:cs typeface="Times New Roman"/>
              </a:rPr>
              <a:t>en</a:t>
            </a:r>
            <a:r>
              <a:rPr lang="fr-FR" spc="-10" dirty="0">
                <a:latin typeface="Times New Roman"/>
                <a:cs typeface="Times New Roman"/>
              </a:rPr>
              <a:t>t</a:t>
            </a:r>
            <a:r>
              <a:rPr lang="fr-FR" spc="-15" dirty="0">
                <a:latin typeface="Times New Roman"/>
                <a:cs typeface="Times New Roman"/>
              </a:rPr>
              <a:t>a</a:t>
            </a:r>
            <a:r>
              <a:rPr lang="fr-FR" dirty="0">
                <a:latin typeface="Times New Roman"/>
                <a:cs typeface="Times New Roman"/>
              </a:rPr>
              <a:t>nt </a:t>
            </a:r>
            <a:r>
              <a:rPr lang="fr-FR" spc="-165" dirty="0">
                <a:latin typeface="Times New Roman"/>
                <a:cs typeface="Times New Roman"/>
              </a:rPr>
              <a:t> </a:t>
            </a:r>
            <a:r>
              <a:rPr lang="fr-FR" dirty="0">
                <a:latin typeface="Times New Roman"/>
                <a:cs typeface="Times New Roman"/>
              </a:rPr>
              <a:t>vers </a:t>
            </a:r>
            <a:r>
              <a:rPr lang="fr-FR" spc="-175" dirty="0">
                <a:latin typeface="Times New Roman"/>
                <a:cs typeface="Times New Roman"/>
              </a:rPr>
              <a:t> </a:t>
            </a:r>
            <a:r>
              <a:rPr lang="fr-FR" dirty="0">
                <a:latin typeface="Times New Roman"/>
                <a:cs typeface="Times New Roman"/>
              </a:rPr>
              <a:t>u</a:t>
            </a:r>
            <a:r>
              <a:rPr lang="fr-FR" spc="-15" dirty="0">
                <a:latin typeface="Times New Roman"/>
                <a:cs typeface="Times New Roman"/>
              </a:rPr>
              <a:t>n</a:t>
            </a:r>
            <a:r>
              <a:rPr lang="fr-FR" dirty="0">
                <a:latin typeface="Times New Roman"/>
                <a:cs typeface="Times New Roman"/>
              </a:rPr>
              <a:t>e </a:t>
            </a:r>
            <a:r>
              <a:rPr lang="fr-FR" spc="-170" dirty="0">
                <a:latin typeface="Times New Roman"/>
                <a:cs typeface="Times New Roman"/>
              </a:rPr>
              <a:t> </a:t>
            </a:r>
            <a:r>
              <a:rPr lang="fr-FR" dirty="0">
                <a:latin typeface="Times New Roman"/>
                <a:cs typeface="Times New Roman"/>
              </a:rPr>
              <a:t>pos</a:t>
            </a:r>
            <a:r>
              <a:rPr lang="fr-FR" spc="-10" dirty="0">
                <a:latin typeface="Times New Roman"/>
                <a:cs typeface="Times New Roman"/>
              </a:rPr>
              <a:t>iti</a:t>
            </a:r>
            <a:r>
              <a:rPr lang="fr-FR" dirty="0">
                <a:latin typeface="Times New Roman"/>
                <a:cs typeface="Times New Roman"/>
              </a:rPr>
              <a:t>on </a:t>
            </a:r>
            <a:r>
              <a:rPr lang="fr-FR" spc="-160" dirty="0">
                <a:latin typeface="Times New Roman"/>
                <a:cs typeface="Times New Roman"/>
              </a:rPr>
              <a:t> </a:t>
            </a:r>
            <a:r>
              <a:rPr lang="fr-FR" spc="-15" dirty="0">
                <a:latin typeface="Times New Roman"/>
                <a:cs typeface="Times New Roman"/>
              </a:rPr>
              <a:t>de </a:t>
            </a:r>
            <a:r>
              <a:rPr lang="fr-FR" dirty="0">
                <a:latin typeface="Times New Roman"/>
                <a:cs typeface="Times New Roman"/>
              </a:rPr>
              <a:t>fen</a:t>
            </a:r>
            <a:r>
              <a:rPr lang="fr-FR" spc="-15" dirty="0">
                <a:latin typeface="Times New Roman"/>
                <a:cs typeface="Times New Roman"/>
              </a:rPr>
              <a:t>t</a:t>
            </a:r>
            <a:r>
              <a:rPr lang="fr-FR" dirty="0">
                <a:latin typeface="Times New Roman"/>
                <a:cs typeface="Times New Roman"/>
              </a:rPr>
              <a:t>e.</a:t>
            </a:r>
          </a:p>
          <a:p>
            <a:pPr>
              <a:lnSpc>
                <a:spcPct val="100000"/>
              </a:lnSpc>
              <a:spcBef>
                <a:spcPts val="41"/>
              </a:spcBef>
            </a:pPr>
            <a:endParaRPr lang="fr-FR"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Maté</a:t>
            </a:r>
            <a:r>
              <a:rPr lang="fr-FR" u="heavy" spc="-10" dirty="0">
                <a:latin typeface="Times New Roman"/>
                <a:cs typeface="Times New Roman"/>
              </a:rPr>
              <a:t>ri</a:t>
            </a:r>
            <a:r>
              <a:rPr lang="fr-FR" u="heavy" dirty="0">
                <a:latin typeface="Times New Roman"/>
                <a:cs typeface="Times New Roman"/>
              </a:rPr>
              <a:t>el</a:t>
            </a:r>
            <a:endParaRPr lang="fr-FR" dirty="0">
              <a:latin typeface="Times New Roman"/>
              <a:cs typeface="Times New Roman"/>
            </a:endParaRPr>
          </a:p>
          <a:p>
            <a:pPr marL="12700" marR="6350" lvl="1" algn="just">
              <a:lnSpc>
                <a:spcPct val="100000"/>
              </a:lnSpc>
              <a:spcBef>
                <a:spcPts val="405"/>
              </a:spcBef>
              <a:tabLst>
                <a:tab pos="910590" algn="l"/>
              </a:tabLst>
            </a:pPr>
            <a:r>
              <a:rPr lang="fr-FR" dirty="0">
                <a:latin typeface="Times New Roman"/>
                <a:cs typeface="Times New Roman"/>
              </a:rPr>
              <a:t>Coupelles.</a:t>
            </a:r>
          </a:p>
        </p:txBody>
      </p:sp>
      <p:sp>
        <p:nvSpPr>
          <p:cNvPr id="5" name="object 5"/>
          <p:cNvSpPr txBox="1">
            <a:spLocks noGrp="1"/>
          </p:cNvSpPr>
          <p:nvPr>
            <p:ph type="title"/>
          </p:nvPr>
        </p:nvSpPr>
        <p:spPr>
          <a:xfrm>
            <a:off x="1003300" y="285507"/>
            <a:ext cx="8984488" cy="615553"/>
          </a:xfrm>
          <a:prstGeom prst="rect">
            <a:avLst/>
          </a:prstGeom>
        </p:spPr>
        <p:txBody>
          <a:bodyPr vert="horz" wrap="square" lIns="0" tIns="0" rIns="0" bIns="0" rtlCol="0">
            <a:spAutoFit/>
          </a:bodyPr>
          <a:lstStyle/>
          <a:p>
            <a:pPr marL="172720">
              <a:lnSpc>
                <a:spcPct val="100000"/>
              </a:lnSpc>
              <a:tabLst>
                <a:tab pos="5644515" algn="l"/>
              </a:tabLst>
            </a:pPr>
            <a:r>
              <a:rPr lang="fr-FR" dirty="0"/>
              <a:t>Equilibre	1, 2, 3 Squash</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842500" y="47625"/>
            <a:ext cx="304800" cy="304800"/>
          </a:xfrm>
          <a:prstGeom prst="rect">
            <a:avLst/>
          </a:prstGeom>
          <a:noFill/>
          <a:ln>
            <a:noFill/>
          </a:ln>
        </p:spPr>
      </p:pic>
      <p:sp>
        <p:nvSpPr>
          <p:cNvPr id="7" name="Émoticône 6"/>
          <p:cNvSpPr/>
          <p:nvPr/>
        </p:nvSpPr>
        <p:spPr>
          <a:xfrm>
            <a:off x="10223500" y="47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2789DE2F-1B19-407B-BA38-867EC02FC73E}"/>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13</a:t>
            </a:fld>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137310" y="1309044"/>
            <a:ext cx="7516495" cy="4606389"/>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4"/>
              </a:spcBef>
            </a:pPr>
            <a:r>
              <a:rPr lang="fr-FR" sz="1800" spc="-165" dirty="0">
                <a:latin typeface="Times New Roman"/>
                <a:cs typeface="Times New Roman"/>
              </a:rPr>
              <a:t>Le patient</a:t>
            </a:r>
            <a:r>
              <a:rPr lang="fr-FR" sz="1800" spc="-15" dirty="0">
                <a:latin typeface="Times New Roman"/>
                <a:cs typeface="Times New Roman"/>
              </a:rPr>
              <a:t> </a:t>
            </a:r>
            <a:r>
              <a:rPr lang="fr-FR" sz="1800" dirty="0">
                <a:latin typeface="Times New Roman"/>
                <a:cs typeface="Times New Roman"/>
              </a:rPr>
              <a:t>doit évo</a:t>
            </a:r>
            <a:r>
              <a:rPr lang="fr-FR" sz="1800" spc="5" dirty="0">
                <a:latin typeface="Times New Roman"/>
                <a:cs typeface="Times New Roman"/>
              </a:rPr>
              <a:t>l</a:t>
            </a:r>
            <a:r>
              <a:rPr lang="fr-FR" sz="1800" dirty="0">
                <a:latin typeface="Times New Roman"/>
                <a:cs typeface="Times New Roman"/>
              </a:rPr>
              <a:t>uer</a:t>
            </a:r>
            <a:r>
              <a:rPr lang="fr-FR" sz="1800" spc="-5" dirty="0">
                <a:latin typeface="Times New Roman"/>
                <a:cs typeface="Times New Roman"/>
              </a:rPr>
              <a:t> </a:t>
            </a:r>
            <a:r>
              <a:rPr lang="fr-FR" sz="1800" dirty="0">
                <a:latin typeface="Times New Roman"/>
                <a:cs typeface="Times New Roman"/>
              </a:rPr>
              <a:t>sur une l</a:t>
            </a:r>
            <a:r>
              <a:rPr lang="fr-FR" sz="1800" spc="5" dirty="0">
                <a:latin typeface="Times New Roman"/>
                <a:cs typeface="Times New Roman"/>
              </a:rPr>
              <a:t>i</a:t>
            </a:r>
            <a:r>
              <a:rPr lang="fr-FR" sz="1800" dirty="0">
                <a:latin typeface="Times New Roman"/>
                <a:cs typeface="Times New Roman"/>
              </a:rPr>
              <a:t>gne,</a:t>
            </a:r>
            <a:r>
              <a:rPr lang="fr-FR" sz="1800" spc="-10" dirty="0">
                <a:latin typeface="Times New Roman"/>
                <a:cs typeface="Times New Roman"/>
              </a:rPr>
              <a:t> </a:t>
            </a:r>
            <a:r>
              <a:rPr lang="fr-FR" sz="1800" dirty="0">
                <a:latin typeface="Times New Roman"/>
                <a:cs typeface="Times New Roman"/>
              </a:rPr>
              <a:t>sans </a:t>
            </a:r>
            <a:r>
              <a:rPr lang="fr-FR" sz="1800" spc="-10" dirty="0">
                <a:latin typeface="Times New Roman"/>
                <a:cs typeface="Times New Roman"/>
              </a:rPr>
              <a:t>m</a:t>
            </a:r>
            <a:r>
              <a:rPr lang="fr-FR" sz="1800" dirty="0">
                <a:latin typeface="Times New Roman"/>
                <a:cs typeface="Times New Roman"/>
              </a:rPr>
              <a:t>ar</a:t>
            </a:r>
            <a:r>
              <a:rPr lang="fr-FR" sz="1800" spc="5" dirty="0">
                <a:latin typeface="Times New Roman"/>
                <a:cs typeface="Times New Roman"/>
              </a:rPr>
              <a:t>c</a:t>
            </a:r>
            <a:r>
              <a:rPr lang="fr-FR" sz="1800" dirty="0">
                <a:latin typeface="Times New Roman"/>
                <a:cs typeface="Times New Roman"/>
              </a:rPr>
              <a:t>her</a:t>
            </a:r>
            <a:r>
              <a:rPr lang="fr-FR" sz="1800" spc="-5" dirty="0">
                <a:latin typeface="Times New Roman"/>
                <a:cs typeface="Times New Roman"/>
              </a:rPr>
              <a:t> </a:t>
            </a:r>
            <a:r>
              <a:rPr lang="fr-FR" sz="1800" dirty="0">
                <a:latin typeface="Times New Roman"/>
                <a:cs typeface="Times New Roman"/>
              </a:rPr>
              <a:t>à cô</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 </a:t>
            </a:r>
            <a:r>
              <a:rPr lang="fr-FR" sz="1800" dirty="0">
                <a:latin typeface="Times New Roman"/>
                <a:cs typeface="Times New Roman"/>
              </a:rPr>
              <a:t>com</a:t>
            </a:r>
            <a:r>
              <a:rPr lang="fr-FR" sz="1800" spc="-15" dirty="0">
                <a:latin typeface="Times New Roman"/>
                <a:cs typeface="Times New Roman"/>
              </a:rPr>
              <a:t>m</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sur un fil.</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lvl="1" indent="-285750">
              <a:spcBef>
                <a:spcPts val="434"/>
              </a:spcBef>
              <a:buFont typeface="Arial" panose="020B0604020202020204" pitchFamily="34" charset="0"/>
              <a:buChar char="•"/>
              <a:tabLst>
                <a:tab pos="911225" algn="l"/>
              </a:tabLst>
            </a:pPr>
            <a:r>
              <a:rPr lang="fr-FR" dirty="0">
                <a:latin typeface="Times New Roman"/>
                <a:cs typeface="Times New Roman"/>
              </a:rPr>
              <a:t>Le patient fait passer la raquette d’une main à l’autre autour de son bassin.</a:t>
            </a:r>
          </a:p>
          <a:p>
            <a:pPr marL="298450" lvl="1" indent="-285750">
              <a:spcBef>
                <a:spcPts val="434"/>
              </a:spcBef>
              <a:buFont typeface="Arial" panose="020B0604020202020204" pitchFamily="34" charset="0"/>
              <a:buChar char="•"/>
              <a:tabLst>
                <a:tab pos="911225" algn="l"/>
              </a:tabLst>
            </a:pPr>
            <a:r>
              <a:rPr lang="fr-FR" dirty="0">
                <a:latin typeface="Times New Roman"/>
                <a:cs typeface="Times New Roman"/>
              </a:rPr>
              <a:t>Avec une balle sur le tamis de la raquette.</a:t>
            </a:r>
          </a:p>
          <a:p>
            <a:pPr marL="298450" lvl="1" indent="-285750">
              <a:spcBef>
                <a:spcPts val="434"/>
              </a:spcBef>
              <a:buFont typeface="Arial" panose="020B0604020202020204" pitchFamily="34" charset="0"/>
              <a:buChar char="•"/>
              <a:tabLst>
                <a:tab pos="911225" algn="l"/>
              </a:tabLst>
            </a:pPr>
            <a:r>
              <a:rPr lang="fr-FR" dirty="0">
                <a:latin typeface="Times New Roman"/>
                <a:cs typeface="Times New Roman"/>
              </a:rPr>
              <a:t>Avec une raquette et une balle dans chaque main.</a:t>
            </a:r>
          </a:p>
          <a:p>
            <a:pPr marL="298450" lvl="1" indent="-285750">
              <a:spcBef>
                <a:spcPts val="434"/>
              </a:spcBef>
              <a:buFont typeface="Arial" panose="020B0604020202020204" pitchFamily="34" charset="0"/>
              <a:buChar char="•"/>
              <a:tabLst>
                <a:tab pos="911225" algn="l"/>
              </a:tabLst>
            </a:pPr>
            <a:r>
              <a:rPr lang="fr-FR" dirty="0">
                <a:latin typeface="Times New Roman"/>
                <a:cs typeface="Times New Roman"/>
              </a:rPr>
              <a:t>Varier les formes de déplacement (marche arrière, pas chassés,…).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4"/>
              </a:spcBef>
            </a:pPr>
            <a:r>
              <a:rPr lang="fr-FR" sz="1800" spc="-60" dirty="0">
                <a:latin typeface="Times New Roman"/>
                <a:cs typeface="Times New Roman"/>
              </a:rPr>
              <a:t>T</a:t>
            </a:r>
            <a:r>
              <a:rPr lang="fr-FR" sz="1800" dirty="0">
                <a:latin typeface="Times New Roman"/>
                <a:cs typeface="Times New Roman"/>
              </a:rPr>
              <a:t>ravail</a:t>
            </a:r>
            <a:r>
              <a:rPr lang="fr-FR" sz="1800" spc="-15" dirty="0">
                <a:latin typeface="Times New Roman"/>
                <a:cs typeface="Times New Roman"/>
              </a:rPr>
              <a:t> </a:t>
            </a:r>
            <a:r>
              <a:rPr lang="fr-FR" sz="1800" dirty="0">
                <a:latin typeface="Times New Roman"/>
                <a:cs typeface="Times New Roman"/>
              </a:rPr>
              <a:t>de l’équilibre</a:t>
            </a:r>
            <a:r>
              <a:rPr lang="fr-FR" sz="1800" spc="-2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de la concen</a:t>
            </a:r>
            <a:r>
              <a:rPr lang="fr-FR" sz="1800" spc="5" dirty="0">
                <a:latin typeface="Times New Roman"/>
                <a:cs typeface="Times New Roman"/>
              </a:rPr>
              <a:t>t</a:t>
            </a:r>
            <a:r>
              <a:rPr lang="fr-FR" sz="1800" dirty="0">
                <a:latin typeface="Times New Roman"/>
                <a:cs typeface="Times New Roman"/>
              </a:rPr>
              <a:t>ra</a:t>
            </a:r>
            <a:r>
              <a:rPr lang="fr-FR" sz="1800" spc="5" dirty="0">
                <a:latin typeface="Times New Roman"/>
                <a:cs typeface="Times New Roman"/>
              </a:rPr>
              <a:t>t</a:t>
            </a:r>
            <a:r>
              <a:rPr lang="fr-FR" sz="1800" dirty="0">
                <a:latin typeface="Times New Roman"/>
                <a:cs typeface="Times New Roman"/>
              </a:rPr>
              <a:t>ion.</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spcBef>
                <a:spcPts val="434"/>
              </a:spcBef>
              <a:tabLst>
                <a:tab pos="911225" algn="l"/>
              </a:tabLst>
            </a:pPr>
            <a:r>
              <a:rPr lang="fr-FR" dirty="0">
                <a:latin typeface="Times New Roman"/>
                <a:cs typeface="Times New Roman"/>
              </a:rPr>
              <a:t>Lignes au sol, raquettes, balles.</a:t>
            </a:r>
          </a:p>
        </p:txBody>
      </p:sp>
      <p:sp>
        <p:nvSpPr>
          <p:cNvPr id="5" name="object 5"/>
          <p:cNvSpPr txBox="1"/>
          <p:nvPr/>
        </p:nvSpPr>
        <p:spPr>
          <a:xfrm>
            <a:off x="6525006" y="285507"/>
            <a:ext cx="3546094"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Funambule</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Equilibre</a:t>
            </a: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94875" y="428625"/>
            <a:ext cx="304800" cy="304800"/>
          </a:xfrm>
          <a:prstGeom prst="rect">
            <a:avLst/>
          </a:prstGeom>
          <a:noFill/>
          <a:ln>
            <a:noFill/>
          </a:ln>
        </p:spPr>
      </p:pic>
      <p:sp>
        <p:nvSpPr>
          <p:cNvPr id="8" name="Émoticône 7"/>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0888433D-252C-4E7F-ADA2-110139A565F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14</a:t>
            </a:fld>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474469" y="1626678"/>
            <a:ext cx="7761605" cy="3949799"/>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spc="-165" dirty="0">
                <a:latin typeface="Times New Roman"/>
                <a:cs typeface="Times New Roman"/>
              </a:rPr>
              <a:t>Le patient</a:t>
            </a:r>
            <a:r>
              <a:rPr lang="fr-FR" sz="1800" spc="-15" dirty="0">
                <a:latin typeface="Times New Roman"/>
                <a:cs typeface="Times New Roman"/>
              </a:rPr>
              <a:t> </a:t>
            </a:r>
            <a:r>
              <a:rPr lang="fr-FR" sz="1800" dirty="0">
                <a:latin typeface="Times New Roman"/>
                <a:cs typeface="Times New Roman"/>
              </a:rPr>
              <a:t>se</a:t>
            </a:r>
            <a:r>
              <a:rPr lang="fr-FR" sz="1800" spc="5"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a:t>
            </a:r>
            <a:r>
              <a:rPr lang="fr-FR" sz="1800" spc="-15" dirty="0">
                <a:latin typeface="Times New Roman"/>
                <a:cs typeface="Times New Roman"/>
              </a:rPr>
              <a:t> </a:t>
            </a:r>
            <a:r>
              <a:rPr lang="fr-FR" sz="1800" dirty="0">
                <a:latin typeface="Times New Roman"/>
                <a:cs typeface="Times New Roman"/>
              </a:rPr>
              <a:t>une raqu</a:t>
            </a:r>
            <a:r>
              <a:rPr lang="fr-FR" sz="1800" spc="5" dirty="0">
                <a:latin typeface="Times New Roman"/>
                <a:cs typeface="Times New Roman"/>
              </a:rPr>
              <a:t>e</a:t>
            </a:r>
            <a:r>
              <a:rPr lang="fr-FR" sz="1800" dirty="0">
                <a:latin typeface="Times New Roman"/>
                <a:cs typeface="Times New Roman"/>
              </a:rPr>
              <a:t>t</a:t>
            </a:r>
            <a:r>
              <a:rPr lang="fr-FR" sz="1800" spc="5" dirty="0">
                <a:latin typeface="Times New Roman"/>
                <a:cs typeface="Times New Roman"/>
              </a:rPr>
              <a:t>t</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nue ver</a:t>
            </a:r>
            <a:r>
              <a:rPr lang="fr-FR" sz="1800" spc="5"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c</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ement</a:t>
            </a:r>
            <a:r>
              <a:rPr lang="fr-FR" sz="1800" spc="-30" dirty="0">
                <a:latin typeface="Times New Roman"/>
                <a:cs typeface="Times New Roman"/>
              </a:rPr>
              <a:t> </a:t>
            </a:r>
            <a:r>
              <a:rPr lang="fr-FR" sz="1800" dirty="0">
                <a:latin typeface="Times New Roman"/>
                <a:cs typeface="Times New Roman"/>
              </a:rPr>
              <a:t>dans</a:t>
            </a:r>
            <a:r>
              <a:rPr lang="fr-FR" sz="1800" spc="-10" dirty="0">
                <a:latin typeface="Times New Roman"/>
                <a:cs typeface="Times New Roman"/>
              </a:rPr>
              <a:t> </a:t>
            </a:r>
            <a:r>
              <a:rPr lang="fr-FR" sz="1800" dirty="0">
                <a:latin typeface="Times New Roman"/>
                <a:cs typeface="Times New Roman"/>
              </a:rPr>
              <a:t>la paume</a:t>
            </a:r>
            <a:r>
              <a:rPr lang="fr-FR" sz="1800" spc="5" dirty="0">
                <a:latin typeface="Times New Roman"/>
                <a:cs typeface="Times New Roman"/>
              </a:rPr>
              <a:t> </a:t>
            </a:r>
            <a:r>
              <a:rPr lang="fr-FR" sz="1800" dirty="0">
                <a:latin typeface="Times New Roman"/>
                <a:cs typeface="Times New Roman"/>
              </a:rPr>
              <a:t>de sa</a:t>
            </a:r>
            <a:r>
              <a:rPr lang="fr-FR" sz="1800" spc="-10" dirty="0">
                <a:latin typeface="Times New Roman"/>
                <a:cs typeface="Times New Roman"/>
              </a:rPr>
              <a:t> 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a:t>
            </a:r>
            <a:r>
              <a:rPr lang="fr-FR" sz="1800" u="heavy" spc="5" dirty="0">
                <a:latin typeface="Times New Roman"/>
                <a:cs typeface="Times New Roman"/>
              </a:rPr>
              <a:t>i</a:t>
            </a:r>
            <a:r>
              <a:rPr lang="fr-FR" sz="1800" u="heavy" dirty="0">
                <a:latin typeface="Times New Roman"/>
                <a:cs typeface="Times New Roman"/>
              </a:rPr>
              <a:t>ons</a:t>
            </a:r>
            <a:endParaRPr lang="fr-FR" sz="1800" dirty="0">
              <a:latin typeface="Times New Roman"/>
              <a:cs typeface="Times New Roman"/>
            </a:endParaRP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Avec une raquette dans chaque main.</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Sous forme de course duel ou relais.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pédagogique</a:t>
            </a:r>
            <a:endParaRPr lang="fr-FR" sz="1800" dirty="0">
              <a:latin typeface="Times New Roman"/>
              <a:cs typeface="Times New Roman"/>
            </a:endParaRPr>
          </a:p>
          <a:p>
            <a:pPr marL="12700">
              <a:lnSpc>
                <a:spcPct val="100000"/>
              </a:lnSpc>
              <a:spcBef>
                <a:spcPts val="430"/>
              </a:spcBef>
            </a:pPr>
            <a:r>
              <a:rPr lang="fr-FR" sz="1800" spc="-55" dirty="0">
                <a:latin typeface="Times New Roman"/>
                <a:cs typeface="Times New Roman"/>
              </a:rPr>
              <a:t>T</a:t>
            </a:r>
            <a:r>
              <a:rPr lang="fr-FR" sz="1800" dirty="0">
                <a:latin typeface="Times New Roman"/>
                <a:cs typeface="Times New Roman"/>
              </a:rPr>
              <a:t>rava</a:t>
            </a:r>
            <a:r>
              <a:rPr lang="fr-FR" sz="1800" spc="5" dirty="0">
                <a:latin typeface="Times New Roman"/>
                <a:cs typeface="Times New Roman"/>
              </a:rPr>
              <a:t>i</a:t>
            </a:r>
            <a:r>
              <a:rPr lang="fr-FR" sz="1800" dirty="0">
                <a:latin typeface="Times New Roman"/>
                <a:cs typeface="Times New Roman"/>
              </a:rPr>
              <a:t>l</a:t>
            </a:r>
            <a:r>
              <a:rPr lang="fr-FR" sz="1800" spc="-15" dirty="0">
                <a:latin typeface="Times New Roman"/>
                <a:cs typeface="Times New Roman"/>
              </a:rPr>
              <a:t> </a:t>
            </a:r>
            <a:r>
              <a:rPr lang="fr-FR" sz="1800" dirty="0">
                <a:latin typeface="Times New Roman"/>
                <a:cs typeface="Times New Roman"/>
              </a:rPr>
              <a:t>de la préc</a:t>
            </a:r>
            <a:r>
              <a:rPr lang="fr-FR" sz="1800" spc="5" dirty="0">
                <a:latin typeface="Times New Roman"/>
                <a:cs typeface="Times New Roman"/>
              </a:rPr>
              <a:t>i</a:t>
            </a:r>
            <a:r>
              <a:rPr lang="fr-FR" sz="1800" dirty="0">
                <a:latin typeface="Times New Roman"/>
                <a:cs typeface="Times New Roman"/>
              </a:rPr>
              <a:t>sion</a:t>
            </a:r>
            <a:r>
              <a:rPr lang="fr-FR" sz="1800" spc="-20" dirty="0">
                <a:latin typeface="Times New Roman"/>
                <a:cs typeface="Times New Roman"/>
              </a:rPr>
              <a:t> </a:t>
            </a:r>
            <a:r>
              <a:rPr lang="fr-FR" sz="1800" dirty="0">
                <a:latin typeface="Times New Roman"/>
                <a:cs typeface="Times New Roman"/>
              </a:rPr>
              <a:t>et de la proprio</a:t>
            </a:r>
            <a:r>
              <a:rPr lang="fr-FR" sz="1800" spc="5" dirty="0">
                <a:latin typeface="Times New Roman"/>
                <a:cs typeface="Times New Roman"/>
              </a:rPr>
              <a:t>c</a:t>
            </a:r>
            <a:r>
              <a:rPr lang="fr-FR" sz="1800" dirty="0">
                <a:latin typeface="Times New Roman"/>
                <a:cs typeface="Times New Roman"/>
              </a:rPr>
              <a:t>ep</a:t>
            </a:r>
            <a:r>
              <a:rPr lang="fr-FR" sz="1800" spc="5" dirty="0">
                <a:latin typeface="Times New Roman"/>
                <a:cs typeface="Times New Roman"/>
              </a:rPr>
              <a:t>t</a:t>
            </a:r>
            <a:r>
              <a:rPr lang="fr-FR" sz="1800" dirty="0">
                <a:latin typeface="Times New Roman"/>
                <a:cs typeface="Times New Roman"/>
              </a:rPr>
              <a:t>ion.</a:t>
            </a:r>
          </a:p>
          <a:p>
            <a:pPr>
              <a:lnSpc>
                <a:spcPct val="100000"/>
              </a:lnSpc>
              <a:spcBef>
                <a:spcPts val="37"/>
              </a:spcBef>
            </a:pPr>
            <a:endParaRPr lang="fr-FR" sz="2600" dirty="0">
              <a:latin typeface="Times New Roman"/>
              <a:cs typeface="Times New Roman"/>
            </a:endParaRPr>
          </a:p>
          <a:p>
            <a:pPr marL="12700">
              <a:lnSpc>
                <a:spcPct val="100000"/>
              </a:lnSpc>
              <a:tabLst>
                <a:tab pos="404495" algn="l"/>
              </a:tabLst>
            </a:pPr>
            <a:r>
              <a:rPr lang="fr-FR" sz="1800" u="heavy" spc="5" dirty="0">
                <a:latin typeface="Times New Roman"/>
                <a:cs typeface="Times New Roman"/>
              </a:rPr>
              <a:t>M</a:t>
            </a:r>
            <a:r>
              <a:rPr lang="fr-FR" sz="1800" u="heavy" dirty="0">
                <a:latin typeface="Times New Roman"/>
                <a:cs typeface="Times New Roman"/>
              </a:rPr>
              <a:t>atér</a:t>
            </a:r>
            <a:r>
              <a:rPr lang="fr-FR" sz="1800" u="heavy" spc="5" dirty="0">
                <a:latin typeface="Times New Roman"/>
                <a:cs typeface="Times New Roman"/>
              </a:rPr>
              <a:t>i</a:t>
            </a:r>
            <a:r>
              <a:rPr lang="fr-FR" sz="1800" u="heavy" dirty="0">
                <a:latin typeface="Times New Roman"/>
                <a:cs typeface="Times New Roman"/>
              </a:rPr>
              <a:t>el</a:t>
            </a:r>
            <a:endParaRPr lang="fr-FR" sz="1800" dirty="0">
              <a:latin typeface="Times New Roman"/>
              <a:cs typeface="Times New Roman"/>
            </a:endParaRPr>
          </a:p>
          <a:p>
            <a:pPr marL="12700" lvl="1">
              <a:lnSpc>
                <a:spcPct val="100000"/>
              </a:lnSpc>
              <a:spcBef>
                <a:spcPts val="430"/>
              </a:spcBef>
              <a:tabLst>
                <a:tab pos="910590" algn="l"/>
              </a:tabLst>
            </a:pPr>
            <a:r>
              <a:rPr lang="fr-FR" dirty="0">
                <a:latin typeface="Times New Roman"/>
                <a:cs typeface="Times New Roman"/>
              </a:rPr>
              <a:t>Raquettes.</a:t>
            </a:r>
          </a:p>
        </p:txBody>
      </p:sp>
      <p:sp>
        <p:nvSpPr>
          <p:cNvPr id="5" name="object 5"/>
          <p:cNvSpPr txBox="1"/>
          <p:nvPr/>
        </p:nvSpPr>
        <p:spPr>
          <a:xfrm>
            <a:off x="6578218" y="285507"/>
            <a:ext cx="3340482" cy="615553"/>
          </a:xfrm>
          <a:prstGeom prst="rect">
            <a:avLst/>
          </a:prstGeom>
        </p:spPr>
        <p:txBody>
          <a:bodyPr vert="horz" wrap="square" lIns="0" tIns="0" rIns="0" bIns="0" rtlCol="0">
            <a:spAutoFit/>
          </a:bodyPr>
          <a:lstStyle/>
          <a:p>
            <a:pPr marL="12700">
              <a:lnSpc>
                <a:spcPct val="100000"/>
              </a:lnSpc>
            </a:pPr>
            <a:r>
              <a:rPr lang="fr-FR" sz="4000" dirty="0">
                <a:latin typeface="Trebuchet MS"/>
                <a:cs typeface="Trebuchet MS"/>
              </a:rPr>
              <a:t>L’Equilibriste</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Equilibre</a:t>
            </a: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76FDA441-580E-4E6D-8CCE-E602739869F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15</a:t>
            </a:fld>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390650" y="1864923"/>
            <a:ext cx="8190865" cy="3395801"/>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Cet</a:t>
            </a:r>
            <a:r>
              <a:rPr lang="fr-FR" sz="1800" spc="35" dirty="0">
                <a:latin typeface="Times New Roman"/>
                <a:cs typeface="Times New Roman"/>
              </a:rPr>
              <a:t> </a:t>
            </a:r>
            <a:r>
              <a:rPr lang="fr-FR" sz="1800" dirty="0">
                <a:latin typeface="Times New Roman"/>
                <a:cs typeface="Times New Roman"/>
              </a:rPr>
              <a:t>ex</a:t>
            </a:r>
            <a:r>
              <a:rPr lang="fr-FR" sz="1800" spc="5" dirty="0">
                <a:latin typeface="Times New Roman"/>
                <a:cs typeface="Times New Roman"/>
              </a:rPr>
              <a:t>e</a:t>
            </a:r>
            <a:r>
              <a:rPr lang="fr-FR" sz="1800" dirty="0">
                <a:latin typeface="Times New Roman"/>
                <a:cs typeface="Times New Roman"/>
              </a:rPr>
              <a:t>r</a:t>
            </a:r>
            <a:r>
              <a:rPr lang="fr-FR" sz="1800" spc="-10" dirty="0">
                <a:latin typeface="Times New Roman"/>
                <a:cs typeface="Times New Roman"/>
              </a:rPr>
              <a:t>c</a:t>
            </a:r>
            <a:r>
              <a:rPr lang="fr-FR" sz="1800" dirty="0">
                <a:latin typeface="Times New Roman"/>
                <a:cs typeface="Times New Roman"/>
              </a:rPr>
              <a:t>i</a:t>
            </a:r>
            <a:r>
              <a:rPr lang="fr-FR" sz="1800" spc="5" dirty="0">
                <a:latin typeface="Times New Roman"/>
                <a:cs typeface="Times New Roman"/>
              </a:rPr>
              <a:t>c</a:t>
            </a:r>
            <a:r>
              <a:rPr lang="fr-FR" sz="1800" dirty="0">
                <a:latin typeface="Times New Roman"/>
                <a:cs typeface="Times New Roman"/>
              </a:rPr>
              <a:t>e</a:t>
            </a:r>
            <a:r>
              <a:rPr lang="fr-FR" sz="1800" spc="40" dirty="0">
                <a:latin typeface="Times New Roman"/>
                <a:cs typeface="Times New Roman"/>
              </a:rPr>
              <a:t> </a:t>
            </a:r>
            <a:r>
              <a:rPr lang="fr-FR" sz="1800" dirty="0">
                <a:latin typeface="Times New Roman"/>
                <a:cs typeface="Times New Roman"/>
              </a:rPr>
              <a:t>est</a:t>
            </a:r>
            <a:r>
              <a:rPr lang="fr-FR" sz="1800" spc="20"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è</a:t>
            </a:r>
            <a:r>
              <a:rPr lang="fr-FR" sz="1800" dirty="0">
                <a:latin typeface="Times New Roman"/>
                <a:cs typeface="Times New Roman"/>
              </a:rPr>
              <a:t>s</a:t>
            </a:r>
            <a:r>
              <a:rPr lang="fr-FR" sz="1800" spc="35" dirty="0">
                <a:latin typeface="Times New Roman"/>
                <a:cs typeface="Times New Roman"/>
              </a:rPr>
              <a:t> </a:t>
            </a:r>
            <a:r>
              <a:rPr lang="fr-FR" sz="1800" dirty="0">
                <a:latin typeface="Times New Roman"/>
                <a:cs typeface="Times New Roman"/>
              </a:rPr>
              <a:t>si</a:t>
            </a:r>
            <a:r>
              <a:rPr lang="fr-FR" sz="1800" spc="-10" dirty="0">
                <a:latin typeface="Times New Roman"/>
                <a:cs typeface="Times New Roman"/>
              </a:rPr>
              <a:t>m</a:t>
            </a:r>
            <a:r>
              <a:rPr lang="fr-FR" sz="1800" dirty="0">
                <a:latin typeface="Times New Roman"/>
                <a:cs typeface="Times New Roman"/>
              </a:rPr>
              <a:t>pl</a:t>
            </a:r>
            <a:r>
              <a:rPr lang="fr-FR" sz="1800" spc="-5" dirty="0">
                <a:latin typeface="Times New Roman"/>
                <a:cs typeface="Times New Roman"/>
              </a:rPr>
              <a:t>e</a:t>
            </a:r>
            <a:r>
              <a:rPr lang="fr-FR" sz="1800" dirty="0">
                <a:latin typeface="Times New Roman"/>
                <a:cs typeface="Times New Roman"/>
              </a:rPr>
              <a:t>.</a:t>
            </a:r>
            <a:r>
              <a:rPr lang="fr-FR" sz="1800" spc="35" dirty="0">
                <a:latin typeface="Times New Roman"/>
                <a:cs typeface="Times New Roman"/>
              </a:rPr>
              <a:t> </a:t>
            </a:r>
            <a:r>
              <a:rPr lang="fr-FR" sz="1800" dirty="0">
                <a:latin typeface="Times New Roman"/>
                <a:cs typeface="Times New Roman"/>
              </a:rPr>
              <a:t>Les</a:t>
            </a:r>
            <a:r>
              <a:rPr lang="fr-FR" sz="1800" spc="25" dirty="0">
                <a:latin typeface="Times New Roman"/>
                <a:cs typeface="Times New Roman"/>
              </a:rPr>
              <a:t> </a:t>
            </a:r>
            <a:r>
              <a:rPr lang="fr-FR" sz="1800" dirty="0">
                <a:latin typeface="Times New Roman"/>
                <a:cs typeface="Times New Roman"/>
              </a:rPr>
              <a:t>patients</a:t>
            </a:r>
            <a:r>
              <a:rPr lang="fr-FR" sz="1800" spc="4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iv</a:t>
            </a:r>
            <a:r>
              <a:rPr lang="fr-FR" sz="1800" spc="5" dirty="0">
                <a:latin typeface="Times New Roman"/>
                <a:cs typeface="Times New Roman"/>
              </a:rPr>
              <a:t>e</a:t>
            </a:r>
            <a:r>
              <a:rPr lang="fr-FR" sz="1800" dirty="0">
                <a:latin typeface="Times New Roman"/>
                <a:cs typeface="Times New Roman"/>
              </a:rPr>
              <a:t>nt</a:t>
            </a:r>
            <a:r>
              <a:rPr lang="fr-FR" sz="1800" spc="35"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e</a:t>
            </a:r>
            <a:r>
              <a:rPr lang="fr-FR" sz="1800" spc="45" dirty="0">
                <a:latin typeface="Times New Roman"/>
                <a:cs typeface="Times New Roman"/>
              </a:rPr>
              <a:t> </a:t>
            </a:r>
            <a:r>
              <a:rPr lang="fr-FR" sz="1800" dirty="0">
                <a:latin typeface="Times New Roman"/>
                <a:cs typeface="Times New Roman"/>
              </a:rPr>
              <a:t>dé</a:t>
            </a:r>
            <a:r>
              <a:rPr lang="fr-FR" sz="1800" spc="-10"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spc="-10" dirty="0">
                <a:latin typeface="Times New Roman"/>
                <a:cs typeface="Times New Roman"/>
              </a:rPr>
              <a:t>c</a:t>
            </a:r>
            <a:r>
              <a:rPr lang="fr-FR" sz="1800" dirty="0">
                <a:latin typeface="Times New Roman"/>
                <a:cs typeface="Times New Roman"/>
              </a:rPr>
              <a:t>er</a:t>
            </a:r>
            <a:r>
              <a:rPr lang="fr-FR" sz="1800" spc="35" dirty="0">
                <a:latin typeface="Times New Roman"/>
                <a:cs typeface="Times New Roman"/>
              </a:rPr>
              <a:t> </a:t>
            </a:r>
            <a:r>
              <a:rPr lang="fr-FR" sz="1800" dirty="0">
                <a:latin typeface="Times New Roman"/>
                <a:cs typeface="Times New Roman"/>
              </a:rPr>
              <a:t>en</a:t>
            </a:r>
            <a:r>
              <a:rPr lang="fr-FR" sz="1800" spc="40" dirty="0">
                <a:latin typeface="Times New Roman"/>
                <a:cs typeface="Times New Roman"/>
              </a:rPr>
              <a:t> </a:t>
            </a:r>
            <a:r>
              <a:rPr lang="fr-FR" sz="1800" spc="-10" dirty="0">
                <a:latin typeface="Times New Roman"/>
                <a:cs typeface="Times New Roman"/>
              </a:rPr>
              <a:t>ma</a:t>
            </a:r>
            <a:r>
              <a:rPr lang="fr-FR" sz="1800" dirty="0">
                <a:latin typeface="Times New Roman"/>
                <a:cs typeface="Times New Roman"/>
              </a:rPr>
              <a:t>rche</a:t>
            </a:r>
            <a:r>
              <a:rPr lang="fr-FR" sz="1800" spc="3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a:t>
            </a:r>
            <a:r>
              <a:rPr lang="fr-FR" sz="1800" spc="-10" dirty="0">
                <a:latin typeface="Times New Roman"/>
                <a:cs typeface="Times New Roman"/>
              </a:rPr>
              <a:t>t</a:t>
            </a:r>
            <a:r>
              <a:rPr lang="fr-FR" sz="1800" dirty="0">
                <a:latin typeface="Times New Roman"/>
                <a:cs typeface="Times New Roman"/>
              </a:rPr>
              <a:t>,</a:t>
            </a:r>
            <a:r>
              <a:rPr lang="fr-FR" sz="1800" spc="35" dirty="0">
                <a:latin typeface="Times New Roman"/>
                <a:cs typeface="Times New Roman"/>
              </a:rPr>
              <a:t> </a:t>
            </a:r>
            <a:r>
              <a:rPr lang="fr-FR" sz="1800" dirty="0">
                <a:latin typeface="Times New Roman"/>
                <a:cs typeface="Times New Roman"/>
              </a:rPr>
              <a:t>en</a:t>
            </a:r>
            <a:r>
              <a:rPr lang="fr-FR" sz="1800" spc="3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ar</a:t>
            </a:r>
            <a:r>
              <a:rPr lang="fr-FR" sz="1800" spc="5" dirty="0">
                <a:latin typeface="Times New Roman"/>
                <a:cs typeface="Times New Roman"/>
              </a:rPr>
              <a:t>c</a:t>
            </a:r>
            <a:r>
              <a:rPr lang="fr-FR" sz="1800" dirty="0">
                <a:latin typeface="Times New Roman"/>
                <a:cs typeface="Times New Roman"/>
              </a:rPr>
              <a:t>he arri</a:t>
            </a:r>
            <a:r>
              <a:rPr lang="fr-FR" sz="1800" spc="5" dirty="0">
                <a:latin typeface="Times New Roman"/>
                <a:cs typeface="Times New Roman"/>
              </a:rPr>
              <a:t>è</a:t>
            </a:r>
            <a:r>
              <a:rPr lang="fr-FR" sz="1800" dirty="0">
                <a:latin typeface="Times New Roman"/>
                <a:cs typeface="Times New Roman"/>
              </a:rPr>
              <a:t>r</a:t>
            </a:r>
            <a:r>
              <a:rPr lang="fr-FR" sz="1800" spc="-10" dirty="0">
                <a:latin typeface="Times New Roman"/>
                <a:cs typeface="Times New Roman"/>
              </a:rPr>
              <a:t>e</a:t>
            </a:r>
            <a:r>
              <a:rPr lang="fr-FR" sz="1800" dirty="0">
                <a:latin typeface="Times New Roman"/>
                <a:cs typeface="Times New Roman"/>
              </a:rPr>
              <a:t>,</a:t>
            </a:r>
            <a:r>
              <a:rPr lang="fr-FR" sz="1800" spc="185" dirty="0">
                <a:latin typeface="Times New Roman"/>
                <a:cs typeface="Times New Roman"/>
              </a:rPr>
              <a:t> </a:t>
            </a:r>
            <a:r>
              <a:rPr lang="fr-FR" sz="1800" dirty="0">
                <a:latin typeface="Times New Roman"/>
                <a:cs typeface="Times New Roman"/>
              </a:rPr>
              <a:t>de</a:t>
            </a:r>
            <a:r>
              <a:rPr lang="fr-FR" sz="1800" spc="175" dirty="0">
                <a:latin typeface="Times New Roman"/>
                <a:cs typeface="Times New Roman"/>
              </a:rPr>
              <a:t> </a:t>
            </a:r>
            <a:r>
              <a:rPr lang="fr-FR" sz="1800" dirty="0">
                <a:latin typeface="Times New Roman"/>
                <a:cs typeface="Times New Roman"/>
              </a:rPr>
              <a:t>plus</a:t>
            </a:r>
            <a:r>
              <a:rPr lang="fr-FR" sz="1800" spc="170" dirty="0">
                <a:latin typeface="Times New Roman"/>
                <a:cs typeface="Times New Roman"/>
              </a:rPr>
              <a:t> </a:t>
            </a:r>
            <a:r>
              <a:rPr lang="fr-FR" sz="1800" dirty="0">
                <a:latin typeface="Times New Roman"/>
                <a:cs typeface="Times New Roman"/>
              </a:rPr>
              <a:t>en</a:t>
            </a:r>
            <a:r>
              <a:rPr lang="fr-FR" sz="1800" spc="185" dirty="0">
                <a:latin typeface="Times New Roman"/>
                <a:cs typeface="Times New Roman"/>
              </a:rPr>
              <a:t> </a:t>
            </a:r>
            <a:r>
              <a:rPr lang="fr-FR" sz="1800" dirty="0">
                <a:latin typeface="Times New Roman"/>
                <a:cs typeface="Times New Roman"/>
              </a:rPr>
              <a:t>plus</a:t>
            </a:r>
            <a:r>
              <a:rPr lang="fr-FR" sz="1800" spc="170" dirty="0">
                <a:latin typeface="Times New Roman"/>
                <a:cs typeface="Times New Roman"/>
              </a:rPr>
              <a:t> </a:t>
            </a:r>
            <a:r>
              <a:rPr lang="fr-FR" sz="1800" dirty="0">
                <a:latin typeface="Times New Roman"/>
                <a:cs typeface="Times New Roman"/>
              </a:rPr>
              <a:t>vite,</a:t>
            </a:r>
            <a:r>
              <a:rPr lang="fr-FR" sz="1800" spc="180" dirty="0">
                <a:latin typeface="Times New Roman"/>
                <a:cs typeface="Times New Roman"/>
              </a:rPr>
              <a:t> </a:t>
            </a:r>
            <a:r>
              <a:rPr lang="fr-FR" sz="1800" dirty="0">
                <a:latin typeface="Times New Roman"/>
                <a:cs typeface="Times New Roman"/>
              </a:rPr>
              <a:t>to</a:t>
            </a:r>
            <a:r>
              <a:rPr lang="fr-FR" sz="1800" spc="-10" dirty="0">
                <a:latin typeface="Times New Roman"/>
                <a:cs typeface="Times New Roman"/>
              </a:rPr>
              <a:t>u</a:t>
            </a:r>
            <a:r>
              <a:rPr lang="fr-FR" sz="1800" dirty="0">
                <a:latin typeface="Times New Roman"/>
                <a:cs typeface="Times New Roman"/>
              </a:rPr>
              <a:t>t</a:t>
            </a:r>
            <a:r>
              <a:rPr lang="fr-FR" sz="1800" spc="190" dirty="0">
                <a:latin typeface="Times New Roman"/>
                <a:cs typeface="Times New Roman"/>
              </a:rPr>
              <a:t> </a:t>
            </a:r>
            <a:r>
              <a:rPr lang="fr-FR" sz="1800" dirty="0">
                <a:latin typeface="Times New Roman"/>
                <a:cs typeface="Times New Roman"/>
              </a:rPr>
              <a:t>en</a:t>
            </a:r>
            <a:r>
              <a:rPr lang="fr-FR" sz="1800" spc="170" dirty="0">
                <a:latin typeface="Times New Roman"/>
                <a:cs typeface="Times New Roman"/>
              </a:rPr>
              <a:t> </a:t>
            </a:r>
            <a:r>
              <a:rPr lang="fr-FR" sz="1800" dirty="0">
                <a:latin typeface="Times New Roman"/>
                <a:cs typeface="Times New Roman"/>
              </a:rPr>
              <a:t>re</a:t>
            </a:r>
            <a:r>
              <a:rPr lang="fr-FR" sz="1800" spc="-15" dirty="0">
                <a:latin typeface="Times New Roman"/>
                <a:cs typeface="Times New Roman"/>
              </a:rPr>
              <a:t>g</a:t>
            </a:r>
            <a:r>
              <a:rPr lang="fr-FR" sz="1800" dirty="0">
                <a:latin typeface="Times New Roman"/>
                <a:cs typeface="Times New Roman"/>
              </a:rPr>
              <a:t>ardant</a:t>
            </a:r>
            <a:r>
              <a:rPr lang="fr-FR" sz="1800" spc="185"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ers</a:t>
            </a:r>
            <a:r>
              <a:rPr lang="fr-FR" sz="1800" spc="185" dirty="0">
                <a:latin typeface="Times New Roman"/>
                <a:cs typeface="Times New Roman"/>
              </a:rPr>
              <a:t> </a:t>
            </a:r>
            <a:r>
              <a:rPr lang="fr-FR" sz="1800" dirty="0">
                <a:latin typeface="Times New Roman"/>
                <a:cs typeface="Times New Roman"/>
              </a:rPr>
              <a:t>le</a:t>
            </a:r>
            <a:r>
              <a:rPr lang="fr-FR" sz="1800" spc="175" dirty="0">
                <a:latin typeface="Times New Roman"/>
                <a:cs typeface="Times New Roman"/>
              </a:rPr>
              <a:t> </a:t>
            </a:r>
            <a:r>
              <a:rPr lang="fr-FR" sz="1800" dirty="0">
                <a:latin typeface="Times New Roman"/>
                <a:cs typeface="Times New Roman"/>
              </a:rPr>
              <a:t>ha</a:t>
            </a:r>
            <a:r>
              <a:rPr lang="fr-FR" sz="1800" spc="-10" dirty="0">
                <a:latin typeface="Times New Roman"/>
                <a:cs typeface="Times New Roman"/>
              </a:rPr>
              <a:t>u</a:t>
            </a:r>
            <a:r>
              <a:rPr lang="fr-FR" sz="1800" dirty="0">
                <a:latin typeface="Times New Roman"/>
                <a:cs typeface="Times New Roman"/>
              </a:rPr>
              <a:t>t.</a:t>
            </a:r>
            <a:r>
              <a:rPr lang="fr-FR" sz="1800" spc="180" dirty="0">
                <a:latin typeface="Times New Roman"/>
                <a:cs typeface="Times New Roman"/>
              </a:rPr>
              <a:t> </a:t>
            </a:r>
            <a:r>
              <a:rPr lang="fr-FR" sz="1800" dirty="0">
                <a:latin typeface="Times New Roman"/>
                <a:cs typeface="Times New Roman"/>
              </a:rPr>
              <a:t>Des</a:t>
            </a:r>
            <a:r>
              <a:rPr lang="fr-FR" sz="1800" spc="170" dirty="0">
                <a:latin typeface="Times New Roman"/>
                <a:cs typeface="Times New Roman"/>
              </a:rPr>
              <a:t> </a:t>
            </a:r>
            <a:r>
              <a:rPr lang="fr-FR" dirty="0">
                <a:latin typeface="Times New Roman"/>
                <a:cs typeface="Times New Roman"/>
              </a:rPr>
              <a:t>coupelle</a:t>
            </a:r>
            <a:r>
              <a:rPr lang="fr-FR" sz="1800" dirty="0">
                <a:latin typeface="Times New Roman"/>
                <a:cs typeface="Times New Roman"/>
              </a:rPr>
              <a:t>s</a:t>
            </a:r>
            <a:r>
              <a:rPr lang="fr-FR" sz="1800" spc="185" dirty="0">
                <a:latin typeface="Times New Roman"/>
                <a:cs typeface="Times New Roman"/>
              </a:rPr>
              <a:t> </a:t>
            </a:r>
            <a:r>
              <a:rPr lang="fr-FR" sz="1800" dirty="0">
                <a:latin typeface="Times New Roman"/>
                <a:cs typeface="Times New Roman"/>
              </a:rPr>
              <a:t>de</a:t>
            </a:r>
            <a:r>
              <a:rPr lang="fr-FR" sz="1800" spc="175" dirty="0">
                <a:latin typeface="Times New Roman"/>
                <a:cs typeface="Times New Roman"/>
              </a:rPr>
              <a:t> </a:t>
            </a:r>
            <a:r>
              <a:rPr lang="fr-FR" sz="1800" dirty="0">
                <a:latin typeface="Times New Roman"/>
                <a:cs typeface="Times New Roman"/>
              </a:rPr>
              <a:t>d</a:t>
            </a:r>
            <a:r>
              <a:rPr lang="fr-FR" sz="1800" spc="-10" dirty="0">
                <a:latin typeface="Times New Roman"/>
                <a:cs typeface="Times New Roman"/>
              </a:rPr>
              <a:t>é</a:t>
            </a:r>
            <a:r>
              <a:rPr lang="fr-FR" sz="1800" dirty="0">
                <a:latin typeface="Times New Roman"/>
                <a:cs typeface="Times New Roman"/>
              </a:rPr>
              <a:t>l</a:t>
            </a:r>
            <a:r>
              <a:rPr lang="fr-FR" sz="1800" spc="5" dirty="0">
                <a:latin typeface="Times New Roman"/>
                <a:cs typeface="Times New Roman"/>
              </a:rPr>
              <a:t>i</a:t>
            </a:r>
            <a:r>
              <a:rPr lang="fr-FR" sz="1800" spc="-10" dirty="0">
                <a:latin typeface="Times New Roman"/>
                <a:cs typeface="Times New Roman"/>
              </a:rPr>
              <a:t>m</a:t>
            </a:r>
            <a:r>
              <a:rPr lang="fr-FR" sz="1800" dirty="0">
                <a:latin typeface="Times New Roman"/>
                <a:cs typeface="Times New Roman"/>
              </a:rPr>
              <a:t>itat</a:t>
            </a:r>
            <a:r>
              <a:rPr lang="fr-FR" sz="1800" spc="5" dirty="0">
                <a:latin typeface="Times New Roman"/>
                <a:cs typeface="Times New Roman"/>
              </a:rPr>
              <a:t>i</a:t>
            </a:r>
            <a:r>
              <a:rPr lang="fr-FR" sz="1800" dirty="0">
                <a:latin typeface="Times New Roman"/>
                <a:cs typeface="Times New Roman"/>
              </a:rPr>
              <a:t>ons év</a:t>
            </a:r>
            <a:r>
              <a:rPr lang="fr-FR" sz="1800" spc="5" dirty="0">
                <a:latin typeface="Times New Roman"/>
                <a:cs typeface="Times New Roman"/>
              </a:rPr>
              <a:t>i</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ront</a:t>
            </a:r>
            <a:r>
              <a:rPr lang="fr-FR" sz="1800" spc="-10" dirty="0">
                <a:latin typeface="Times New Roman"/>
                <a:cs typeface="Times New Roman"/>
              </a:rPr>
              <a:t> </a:t>
            </a:r>
            <a:r>
              <a:rPr lang="fr-FR" sz="1800" dirty="0">
                <a:latin typeface="Times New Roman"/>
                <a:cs typeface="Times New Roman"/>
              </a:rPr>
              <a:t>aux</a:t>
            </a:r>
            <a:r>
              <a:rPr lang="fr-FR" sz="1800" spc="-5" dirty="0">
                <a:latin typeface="Times New Roman"/>
                <a:cs typeface="Times New Roman"/>
              </a:rPr>
              <a:t> </a:t>
            </a:r>
            <a:r>
              <a:rPr lang="fr-FR" sz="1800" dirty="0">
                <a:latin typeface="Times New Roman"/>
                <a:cs typeface="Times New Roman"/>
              </a:rPr>
              <a:t>patients</a:t>
            </a:r>
            <a:r>
              <a:rPr lang="fr-FR" sz="1800" spc="-10" dirty="0">
                <a:latin typeface="Times New Roman"/>
                <a:cs typeface="Times New Roman"/>
              </a:rPr>
              <a:t> </a:t>
            </a:r>
            <a:r>
              <a:rPr lang="fr-FR" sz="1800" dirty="0">
                <a:latin typeface="Times New Roman"/>
                <a:cs typeface="Times New Roman"/>
              </a:rPr>
              <a:t>d’avoir peur</a:t>
            </a:r>
            <a:r>
              <a:rPr lang="fr-FR" sz="1800" spc="-5" dirty="0">
                <a:latin typeface="Times New Roman"/>
                <a:cs typeface="Times New Roman"/>
              </a:rPr>
              <a:t> </a:t>
            </a:r>
            <a:r>
              <a:rPr lang="fr-FR" sz="1800" dirty="0">
                <a:latin typeface="Times New Roman"/>
                <a:cs typeface="Times New Roman"/>
              </a:rPr>
              <a:t>des</a:t>
            </a:r>
            <a:r>
              <a:rPr lang="fr-FR" sz="1800" spc="-10" dirty="0">
                <a:latin typeface="Times New Roman"/>
                <a:cs typeface="Times New Roman"/>
              </a:rPr>
              <a:t> m</a:t>
            </a:r>
            <a:r>
              <a:rPr lang="fr-FR" sz="1800" dirty="0">
                <a:latin typeface="Times New Roman"/>
                <a:cs typeface="Times New Roman"/>
              </a:rPr>
              <a:t>ur</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Apprendre</a:t>
            </a:r>
            <a:r>
              <a:rPr lang="fr-FR" sz="1800" spc="170" dirty="0">
                <a:latin typeface="Times New Roman"/>
                <a:cs typeface="Times New Roman"/>
              </a:rPr>
              <a:t> </a:t>
            </a:r>
            <a:r>
              <a:rPr lang="fr-FR" sz="1800" dirty="0">
                <a:latin typeface="Times New Roman"/>
                <a:cs typeface="Times New Roman"/>
              </a:rPr>
              <a:t>au patient</a:t>
            </a:r>
            <a:r>
              <a:rPr lang="fr-FR" sz="1800" spc="165" dirty="0">
                <a:latin typeface="Times New Roman"/>
                <a:cs typeface="Times New Roman"/>
              </a:rPr>
              <a:t> </a:t>
            </a:r>
            <a:r>
              <a:rPr lang="fr-FR" sz="1800" dirty="0">
                <a:latin typeface="Times New Roman"/>
                <a:cs typeface="Times New Roman"/>
              </a:rPr>
              <a:t>à</a:t>
            </a:r>
            <a:r>
              <a:rPr lang="fr-FR" sz="1800" spc="15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65" dirty="0">
                <a:latin typeface="Times New Roman"/>
                <a:cs typeface="Times New Roman"/>
              </a:rPr>
              <a:t> </a:t>
            </a:r>
            <a:r>
              <a:rPr lang="fr-FR" sz="1800" dirty="0">
                <a:latin typeface="Times New Roman"/>
                <a:cs typeface="Times New Roman"/>
              </a:rPr>
              <a:t>dé</a:t>
            </a:r>
            <a:r>
              <a:rPr lang="fr-FR" sz="1800" spc="-10" dirty="0">
                <a:latin typeface="Times New Roman"/>
                <a:cs typeface="Times New Roman"/>
              </a:rPr>
              <a:t>p</a:t>
            </a:r>
            <a:r>
              <a:rPr lang="fr-FR" sz="1800" dirty="0">
                <a:latin typeface="Times New Roman"/>
                <a:cs typeface="Times New Roman"/>
              </a:rPr>
              <a:t>lacer</a:t>
            </a:r>
            <a:r>
              <a:rPr lang="fr-FR" sz="1800" spc="165" dirty="0">
                <a:latin typeface="Times New Roman"/>
                <a:cs typeface="Times New Roman"/>
              </a:rPr>
              <a:t> </a:t>
            </a:r>
            <a:r>
              <a:rPr lang="fr-FR" sz="1800" dirty="0">
                <a:latin typeface="Times New Roman"/>
                <a:cs typeface="Times New Roman"/>
              </a:rPr>
              <a:t>sans</a:t>
            </a:r>
            <a:r>
              <a:rPr lang="fr-FR" sz="1800" spc="155" dirty="0">
                <a:latin typeface="Times New Roman"/>
                <a:cs typeface="Times New Roman"/>
              </a:rPr>
              <a:t> </a:t>
            </a:r>
            <a:r>
              <a:rPr lang="fr-FR" sz="1800" dirty="0">
                <a:latin typeface="Times New Roman"/>
                <a:cs typeface="Times New Roman"/>
              </a:rPr>
              <a:t>re</a:t>
            </a:r>
            <a:r>
              <a:rPr lang="fr-FR" sz="1800" spc="-15" dirty="0">
                <a:latin typeface="Times New Roman"/>
                <a:cs typeface="Times New Roman"/>
              </a:rPr>
              <a:t>g</a:t>
            </a:r>
            <a:r>
              <a:rPr lang="fr-FR" sz="1800" dirty="0">
                <a:latin typeface="Times New Roman"/>
                <a:cs typeface="Times New Roman"/>
              </a:rPr>
              <a:t>ard</a:t>
            </a:r>
            <a:r>
              <a:rPr lang="fr-FR" sz="1800" spc="-10" dirty="0">
                <a:latin typeface="Times New Roman"/>
                <a:cs typeface="Times New Roman"/>
              </a:rPr>
              <a:t>e</a:t>
            </a:r>
            <a:r>
              <a:rPr lang="fr-FR" sz="1800" dirty="0">
                <a:latin typeface="Times New Roman"/>
                <a:cs typeface="Times New Roman"/>
              </a:rPr>
              <a:t>r</a:t>
            </a:r>
            <a:r>
              <a:rPr lang="fr-FR" sz="1800" spc="165" dirty="0">
                <a:latin typeface="Times New Roman"/>
                <a:cs typeface="Times New Roman"/>
              </a:rPr>
              <a:t> </a:t>
            </a:r>
            <a:r>
              <a:rPr lang="fr-FR" sz="1800" dirty="0">
                <a:latin typeface="Times New Roman"/>
                <a:cs typeface="Times New Roman"/>
              </a:rPr>
              <a:t>dev</a:t>
            </a:r>
            <a:r>
              <a:rPr lang="fr-FR" sz="1800" spc="5" dirty="0">
                <a:latin typeface="Times New Roman"/>
                <a:cs typeface="Times New Roman"/>
              </a:rPr>
              <a:t>a</a:t>
            </a:r>
            <a:r>
              <a:rPr lang="fr-FR" sz="1800" dirty="0">
                <a:latin typeface="Times New Roman"/>
                <a:cs typeface="Times New Roman"/>
              </a:rPr>
              <a:t>nt</a:t>
            </a:r>
            <a:r>
              <a:rPr lang="fr-FR" sz="1800" spc="155" dirty="0">
                <a:latin typeface="Times New Roman"/>
                <a:cs typeface="Times New Roman"/>
              </a:rPr>
              <a:t> </a:t>
            </a:r>
            <a:r>
              <a:rPr lang="fr-FR" sz="1800" dirty="0">
                <a:latin typeface="Times New Roman"/>
                <a:cs typeface="Times New Roman"/>
              </a:rPr>
              <a:t>lui,</a:t>
            </a:r>
            <a:r>
              <a:rPr lang="fr-FR" sz="1800" spc="16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165"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ans</a:t>
            </a:r>
            <a:r>
              <a:rPr lang="fr-FR" sz="1800" spc="160" dirty="0">
                <a:latin typeface="Times New Roman"/>
                <a:cs typeface="Times New Roman"/>
              </a:rPr>
              <a:t> </a:t>
            </a:r>
            <a:r>
              <a:rPr lang="fr-FR" sz="1800" dirty="0">
                <a:latin typeface="Times New Roman"/>
                <a:cs typeface="Times New Roman"/>
              </a:rPr>
              <a:t>avo</a:t>
            </a:r>
            <a:r>
              <a:rPr lang="fr-FR" sz="1800" spc="5" dirty="0">
                <a:latin typeface="Times New Roman"/>
                <a:cs typeface="Times New Roman"/>
              </a:rPr>
              <a:t>i</a:t>
            </a:r>
            <a:r>
              <a:rPr lang="fr-FR" sz="1800" dirty="0">
                <a:latin typeface="Times New Roman"/>
                <a:cs typeface="Times New Roman"/>
              </a:rPr>
              <a:t>r</a:t>
            </a:r>
            <a:r>
              <a:rPr lang="fr-FR" sz="1800" spc="160" dirty="0">
                <a:latin typeface="Times New Roman"/>
                <a:cs typeface="Times New Roman"/>
              </a:rPr>
              <a:t> </a:t>
            </a:r>
            <a:r>
              <a:rPr lang="fr-FR" sz="1800" dirty="0">
                <a:latin typeface="Times New Roman"/>
                <a:cs typeface="Times New Roman"/>
              </a:rPr>
              <a:t>ses</a:t>
            </a:r>
            <a:r>
              <a:rPr lang="fr-FR" sz="1800" spc="155" dirty="0">
                <a:latin typeface="Times New Roman"/>
                <a:cs typeface="Times New Roman"/>
              </a:rPr>
              <a:t> </a:t>
            </a:r>
            <a:r>
              <a:rPr lang="fr-FR" sz="1800" dirty="0">
                <a:latin typeface="Times New Roman"/>
                <a:cs typeface="Times New Roman"/>
              </a:rPr>
              <a:t>p</a:t>
            </a:r>
            <a:r>
              <a:rPr lang="fr-FR" sz="1800" spc="-15" dirty="0">
                <a:latin typeface="Times New Roman"/>
                <a:cs typeface="Times New Roman"/>
              </a:rPr>
              <a:t>o</a:t>
            </a:r>
            <a:r>
              <a:rPr lang="fr-FR" sz="1800" dirty="0">
                <a:latin typeface="Times New Roman"/>
                <a:cs typeface="Times New Roman"/>
              </a:rPr>
              <a:t>in</a:t>
            </a:r>
            <a:r>
              <a:rPr lang="fr-FR" sz="1800" spc="5" dirty="0">
                <a:latin typeface="Times New Roman"/>
                <a:cs typeface="Times New Roman"/>
              </a:rPr>
              <a:t>t</a:t>
            </a:r>
            <a:r>
              <a:rPr lang="fr-FR" sz="1800" dirty="0">
                <a:latin typeface="Times New Roman"/>
                <a:cs typeface="Times New Roman"/>
              </a:rPr>
              <a:t>s</a:t>
            </a:r>
            <a:r>
              <a:rPr lang="fr-FR" sz="1800" spc="160" dirty="0">
                <a:latin typeface="Times New Roman"/>
                <a:cs typeface="Times New Roman"/>
              </a:rPr>
              <a:t> </a:t>
            </a:r>
            <a:r>
              <a:rPr lang="fr-FR" sz="1800" dirty="0">
                <a:latin typeface="Times New Roman"/>
                <a:cs typeface="Times New Roman"/>
              </a:rPr>
              <a:t>de repères hab</a:t>
            </a:r>
            <a:r>
              <a:rPr lang="fr-FR" sz="1800" spc="5" dirty="0">
                <a:latin typeface="Times New Roman"/>
                <a:cs typeface="Times New Roman"/>
              </a:rPr>
              <a:t>i</a:t>
            </a:r>
            <a:r>
              <a:rPr lang="fr-FR" sz="1800" dirty="0">
                <a:latin typeface="Times New Roman"/>
                <a:cs typeface="Times New Roman"/>
              </a:rPr>
              <a:t>tu</a:t>
            </a:r>
            <a:r>
              <a:rPr lang="fr-FR" sz="1800" spc="5" dirty="0">
                <a:latin typeface="Times New Roman"/>
                <a:cs typeface="Times New Roman"/>
              </a:rPr>
              <a:t>e</a:t>
            </a:r>
            <a:r>
              <a:rPr lang="fr-FR" sz="1800" dirty="0">
                <a:latin typeface="Times New Roman"/>
                <a:cs typeface="Times New Roman"/>
              </a:rPr>
              <a:t>ls.</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Coupelle</a:t>
            </a:r>
            <a:r>
              <a:rPr lang="fr-FR" sz="1800" dirty="0">
                <a:latin typeface="Times New Roman"/>
                <a:cs typeface="Times New Roman"/>
              </a:rPr>
              <a:t>s.</a:t>
            </a:r>
          </a:p>
        </p:txBody>
      </p:sp>
      <p:sp>
        <p:nvSpPr>
          <p:cNvPr id="4" name="object 4"/>
          <p:cNvSpPr txBox="1"/>
          <p:nvPr/>
        </p:nvSpPr>
        <p:spPr>
          <a:xfrm>
            <a:off x="7099300" y="285507"/>
            <a:ext cx="2743199"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Les Etoiles</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6E6D48AF-071C-4E7E-99D1-73E6407D69EF}"/>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16</a:t>
            </a:fld>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430526" y="1423605"/>
            <a:ext cx="7543165" cy="4278094"/>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spc="-165" dirty="0">
                <a:latin typeface="Times New Roman"/>
                <a:cs typeface="Times New Roman"/>
              </a:rPr>
              <a:t>Le patient</a:t>
            </a:r>
            <a:r>
              <a:rPr lang="fr-FR" sz="1800" spc="-1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a:t>
            </a:r>
            <a:r>
              <a:rPr lang="fr-FR" sz="1800" spc="-15" dirty="0">
                <a:latin typeface="Times New Roman"/>
                <a:cs typeface="Times New Roman"/>
              </a:rPr>
              <a:t> </a:t>
            </a:r>
            <a:r>
              <a:rPr lang="fr-FR" sz="1800" dirty="0">
                <a:latin typeface="Times New Roman"/>
                <a:cs typeface="Times New Roman"/>
              </a:rPr>
              <a:t>une</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sur</a:t>
            </a:r>
            <a:r>
              <a:rPr lang="fr-FR" sz="1800" spc="-10"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is, et</a:t>
            </a:r>
            <a:r>
              <a:rPr lang="fr-FR" sz="1800" spc="-5" dirty="0">
                <a:latin typeface="Times New Roman"/>
                <a:cs typeface="Times New Roman"/>
              </a:rPr>
              <a:t> </a:t>
            </a:r>
            <a:r>
              <a:rPr lang="fr-FR" sz="1800" dirty="0">
                <a:latin typeface="Times New Roman"/>
                <a:cs typeface="Times New Roman"/>
              </a:rPr>
              <a:t>ne doit pas</a:t>
            </a:r>
            <a:r>
              <a:rPr lang="fr-FR" sz="1800" spc="5" dirty="0">
                <a:latin typeface="Times New Roman"/>
                <a:cs typeface="Times New Roman"/>
              </a:rPr>
              <a:t> </a:t>
            </a:r>
            <a:r>
              <a:rPr lang="fr-FR" sz="1800" dirty="0">
                <a:latin typeface="Times New Roman"/>
                <a:cs typeface="Times New Roman"/>
              </a:rPr>
              <a:t>la</a:t>
            </a:r>
            <a:r>
              <a:rPr lang="fr-FR" sz="1800" spc="-1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isser</a:t>
            </a:r>
            <a:r>
              <a:rPr lang="fr-FR" sz="1800" spc="-5" dirty="0">
                <a:latin typeface="Times New Roman"/>
                <a:cs typeface="Times New Roman"/>
              </a:rPr>
              <a:t> </a:t>
            </a:r>
            <a:r>
              <a:rPr lang="fr-FR" sz="1800" dirty="0">
                <a:latin typeface="Times New Roman"/>
                <a:cs typeface="Times New Roman"/>
              </a:rPr>
              <a:t>tombe</a:t>
            </a:r>
            <a:r>
              <a:rPr lang="fr-FR" sz="1800" spc="-95"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339090" algn="l"/>
              </a:tabLst>
            </a:pPr>
            <a:r>
              <a:rPr lang="fr-FR" sz="1800" u="heavy" dirty="0">
                <a:latin typeface="Times New Roman"/>
                <a:cs typeface="Times New Roman"/>
              </a:rPr>
              <a:t>Evolutions</a:t>
            </a:r>
            <a:endParaRPr lang="fr-FR" sz="1800" dirty="0">
              <a:latin typeface="Times New Roman"/>
              <a:cs typeface="Times New Roman"/>
            </a:endParaRP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Varier les déplacements et les vitesses (marche avant, arrière, course,…).</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Combiner avec un parcours de motricité (slalom, haies,…).</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Sous forme de course duel ou relais.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Développ</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proprio</a:t>
            </a:r>
            <a:r>
              <a:rPr lang="fr-FR" sz="1800" spc="5" dirty="0">
                <a:latin typeface="Times New Roman"/>
                <a:cs typeface="Times New Roman"/>
              </a:rPr>
              <a:t>c</a:t>
            </a:r>
            <a:r>
              <a:rPr lang="fr-FR" sz="1800" dirty="0">
                <a:latin typeface="Times New Roman"/>
                <a:cs typeface="Times New Roman"/>
              </a:rPr>
              <a:t>ep</a:t>
            </a:r>
            <a:r>
              <a:rPr lang="fr-FR" sz="1800" spc="5" dirty="0">
                <a:latin typeface="Times New Roman"/>
                <a:cs typeface="Times New Roman"/>
              </a:rPr>
              <a:t>t</a:t>
            </a:r>
            <a:r>
              <a:rPr lang="fr-FR" sz="1800" dirty="0">
                <a:latin typeface="Times New Roman"/>
                <a:cs typeface="Times New Roman"/>
              </a:rPr>
              <a:t>ion</a:t>
            </a:r>
            <a:r>
              <a:rPr lang="fr-FR" sz="1800" spc="-2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rôle</a:t>
            </a:r>
            <a:r>
              <a:rPr lang="fr-FR" sz="1800" spc="-10" dirty="0">
                <a:latin typeface="Times New Roman"/>
                <a:cs typeface="Times New Roman"/>
              </a:rPr>
              <a:t> </a:t>
            </a:r>
            <a:r>
              <a:rPr lang="fr-FR" sz="1800" dirty="0">
                <a:latin typeface="Times New Roman"/>
                <a:cs typeface="Times New Roman"/>
              </a:rPr>
              <a:t>de la</a:t>
            </a:r>
            <a:r>
              <a:rPr lang="fr-FR" sz="1800" spc="-5" dirty="0">
                <a:latin typeface="Times New Roman"/>
                <a:cs typeface="Times New Roman"/>
              </a:rPr>
              <a:t> </a:t>
            </a:r>
            <a:r>
              <a:rPr lang="fr-FR" sz="1800" dirty="0">
                <a:latin typeface="Times New Roman"/>
                <a:cs typeface="Times New Roman"/>
              </a:rPr>
              <a:t>raque</a:t>
            </a:r>
            <a:r>
              <a:rPr lang="fr-FR" sz="1800" spc="5" dirty="0">
                <a:latin typeface="Times New Roman"/>
                <a:cs typeface="Times New Roman"/>
              </a:rPr>
              <a:t>t</a:t>
            </a:r>
            <a:r>
              <a:rPr lang="fr-FR" sz="1800" dirty="0">
                <a:latin typeface="Times New Roman"/>
                <a:cs typeface="Times New Roman"/>
              </a:rPr>
              <a:t>t</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nSpc>
                <a:spcPct val="100000"/>
              </a:lnSpc>
              <a:spcBef>
                <a:spcPts val="430"/>
              </a:spcBef>
              <a:tabLst>
                <a:tab pos="910590" algn="l"/>
              </a:tabLst>
            </a:pPr>
            <a:r>
              <a:rPr lang="fr-FR" dirty="0">
                <a:latin typeface="Times New Roman"/>
                <a:cs typeface="Times New Roman"/>
              </a:rPr>
              <a:t>Balles en mousse, raquettes, cônes.</a:t>
            </a:r>
          </a:p>
        </p:txBody>
      </p:sp>
      <p:sp>
        <p:nvSpPr>
          <p:cNvPr id="5" name="object 5"/>
          <p:cNvSpPr txBox="1"/>
          <p:nvPr/>
        </p:nvSpPr>
        <p:spPr>
          <a:xfrm>
            <a:off x="7099300" y="285507"/>
            <a:ext cx="2492755"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Crêpier</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Equilibre</a:t>
            </a: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94EF52BD-A600-4E45-897F-5BF9C8D73985}"/>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17</a:t>
            </a:fld>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407413" y="1440115"/>
            <a:ext cx="8190230" cy="4729500"/>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ts val="1939"/>
              </a:lnSpc>
              <a:spcBef>
                <a:spcPts val="465"/>
              </a:spcBef>
            </a:pPr>
            <a:r>
              <a:rPr lang="fr-FR" sz="1800" spc="-165" dirty="0">
                <a:latin typeface="Times New Roman"/>
                <a:cs typeface="Times New Roman"/>
              </a:rPr>
              <a:t>Le patient</a:t>
            </a:r>
            <a:r>
              <a:rPr lang="fr-FR" sz="1800" dirty="0">
                <a:latin typeface="Times New Roman"/>
                <a:cs typeface="Times New Roman"/>
              </a:rPr>
              <a:t> </a:t>
            </a:r>
            <a:r>
              <a:rPr lang="fr-FR" sz="1800" spc="-55" dirty="0">
                <a:latin typeface="Times New Roman"/>
                <a:cs typeface="Times New Roman"/>
              </a:rPr>
              <a:t> </a:t>
            </a:r>
            <a:r>
              <a:rPr lang="fr-FR" sz="1800" spc="-10"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nt </a:t>
            </a:r>
            <a:r>
              <a:rPr lang="fr-FR" sz="1800" spc="-55" dirty="0">
                <a:latin typeface="Times New Roman"/>
                <a:cs typeface="Times New Roman"/>
              </a:rPr>
              <a:t> </a:t>
            </a:r>
            <a:r>
              <a:rPr lang="fr-FR" sz="1800" spc="-15" dirty="0">
                <a:latin typeface="Times New Roman"/>
                <a:cs typeface="Times New Roman"/>
              </a:rPr>
              <a:t>u</a:t>
            </a:r>
            <a:r>
              <a:rPr lang="fr-FR" sz="1800" dirty="0">
                <a:latin typeface="Times New Roman"/>
                <a:cs typeface="Times New Roman"/>
              </a:rPr>
              <a:t>ne </a:t>
            </a:r>
            <a:r>
              <a:rPr lang="fr-FR" sz="1800" spc="-45"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aqu</a:t>
            </a:r>
            <a:r>
              <a:rPr lang="fr-FR" sz="1800" spc="5" dirty="0">
                <a:latin typeface="Times New Roman"/>
                <a:cs typeface="Times New Roman"/>
              </a:rPr>
              <a:t>e</a:t>
            </a:r>
            <a:r>
              <a:rPr lang="fr-FR" sz="1800" spc="-10" dirty="0">
                <a:latin typeface="Times New Roman"/>
                <a:cs typeface="Times New Roman"/>
              </a:rPr>
              <a:t>t</a:t>
            </a:r>
            <a:r>
              <a:rPr lang="fr-FR" sz="1800" dirty="0">
                <a:latin typeface="Times New Roman"/>
                <a:cs typeface="Times New Roman"/>
              </a:rPr>
              <a:t>te </a:t>
            </a:r>
            <a:r>
              <a:rPr lang="fr-FR" sz="1800" spc="-50" dirty="0">
                <a:latin typeface="Times New Roman"/>
                <a:cs typeface="Times New Roman"/>
              </a:rPr>
              <a:t> </a:t>
            </a:r>
            <a:r>
              <a:rPr lang="fr-FR" sz="1800" dirty="0">
                <a:latin typeface="Times New Roman"/>
                <a:cs typeface="Times New Roman"/>
              </a:rPr>
              <a:t>da</a:t>
            </a:r>
            <a:r>
              <a:rPr lang="fr-FR" sz="1800" spc="-10" dirty="0">
                <a:latin typeface="Times New Roman"/>
                <a:cs typeface="Times New Roman"/>
              </a:rPr>
              <a:t>n</a:t>
            </a:r>
            <a:r>
              <a:rPr lang="fr-FR" sz="1800" dirty="0">
                <a:latin typeface="Times New Roman"/>
                <a:cs typeface="Times New Roman"/>
              </a:rPr>
              <a:t>s </a:t>
            </a:r>
            <a:r>
              <a:rPr lang="fr-FR" sz="1800" spc="-55" dirty="0">
                <a:latin typeface="Times New Roman"/>
                <a:cs typeface="Times New Roman"/>
              </a:rPr>
              <a:t> </a:t>
            </a:r>
            <a:r>
              <a:rPr lang="fr-FR" sz="1800" dirty="0">
                <a:latin typeface="Times New Roman"/>
                <a:cs typeface="Times New Roman"/>
              </a:rPr>
              <a:t>ch</a:t>
            </a:r>
            <a:r>
              <a:rPr lang="fr-FR" sz="1800" spc="5" dirty="0">
                <a:latin typeface="Times New Roman"/>
                <a:cs typeface="Times New Roman"/>
              </a:rPr>
              <a:t>a</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 </a:t>
            </a:r>
            <a:r>
              <a:rPr lang="fr-FR" sz="1800" spc="-4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 </a:t>
            </a:r>
            <a:r>
              <a:rPr lang="fr-FR" sz="1800" spc="-75" dirty="0">
                <a:latin typeface="Times New Roman"/>
                <a:cs typeface="Times New Roman"/>
              </a:rPr>
              <a:t> </a:t>
            </a:r>
            <a:r>
              <a:rPr lang="fr-FR" sz="1800" dirty="0">
                <a:latin typeface="Times New Roman"/>
                <a:cs typeface="Times New Roman"/>
              </a:rPr>
              <a:t>et </a:t>
            </a:r>
            <a:r>
              <a:rPr lang="fr-FR" sz="1800" spc="-5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éducateur</a:t>
            </a:r>
            <a:r>
              <a:rPr lang="fr-FR" sz="1800" dirty="0">
                <a:latin typeface="Times New Roman"/>
                <a:cs typeface="Times New Roman"/>
              </a:rPr>
              <a:t> </a:t>
            </a:r>
            <a:r>
              <a:rPr lang="fr-FR" sz="1800" spc="-70" dirty="0">
                <a:latin typeface="Times New Roman"/>
                <a:cs typeface="Times New Roman"/>
              </a:rPr>
              <a:t> </a:t>
            </a:r>
            <a:r>
              <a:rPr lang="fr-FR" sz="1800" dirty="0">
                <a:latin typeface="Times New Roman"/>
                <a:cs typeface="Times New Roman"/>
              </a:rPr>
              <a:t>ou </a:t>
            </a:r>
            <a:r>
              <a:rPr lang="fr-FR" sz="1800" spc="-50" dirty="0">
                <a:latin typeface="Times New Roman"/>
                <a:cs typeface="Times New Roman"/>
              </a:rPr>
              <a:t> </a:t>
            </a:r>
            <a:r>
              <a:rPr lang="fr-FR" sz="1800" dirty="0">
                <a:latin typeface="Times New Roman"/>
                <a:cs typeface="Times New Roman"/>
              </a:rPr>
              <a:t>un </a:t>
            </a:r>
            <a:r>
              <a:rPr lang="fr-FR" sz="1800" spc="-6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spc="-15" dirty="0">
                <a:latin typeface="Times New Roman"/>
                <a:cs typeface="Times New Roman"/>
              </a:rPr>
              <a:t>r</a:t>
            </a:r>
            <a:r>
              <a:rPr lang="fr-FR" sz="1800" dirty="0">
                <a:latin typeface="Times New Roman"/>
                <a:cs typeface="Times New Roman"/>
              </a:rPr>
              <a:t>e </a:t>
            </a:r>
            <a:r>
              <a:rPr lang="fr-FR" sz="1800" spc="-55" dirty="0">
                <a:latin typeface="Times New Roman"/>
                <a:cs typeface="Times New Roman"/>
              </a:rPr>
              <a:t> </a:t>
            </a:r>
            <a:r>
              <a:rPr lang="fr-FR" sz="1800" dirty="0">
                <a:latin typeface="Times New Roman"/>
                <a:cs typeface="Times New Roman"/>
              </a:rPr>
              <a:t>patient </a:t>
            </a:r>
            <a:r>
              <a:rPr lang="fr-FR" sz="1800" spc="-55"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u</a:t>
            </a:r>
            <a:r>
              <a:rPr lang="fr-FR" sz="1800" dirty="0">
                <a:latin typeface="Times New Roman"/>
                <a:cs typeface="Times New Roman"/>
              </a:rPr>
              <a:t>i dépose</a:t>
            </a:r>
            <a:r>
              <a:rPr lang="fr-FR" sz="1800" spc="55" dirty="0">
                <a:latin typeface="Times New Roman"/>
                <a:cs typeface="Times New Roman"/>
              </a:rPr>
              <a:t> </a:t>
            </a:r>
            <a:r>
              <a:rPr lang="fr-FR" sz="1800" dirty="0">
                <a:latin typeface="Times New Roman"/>
                <a:cs typeface="Times New Roman"/>
              </a:rPr>
              <a:t>une</a:t>
            </a:r>
            <a:r>
              <a:rPr lang="fr-FR" sz="1800" spc="60" dirty="0">
                <a:latin typeface="Times New Roman"/>
                <a:cs typeface="Times New Roman"/>
              </a:rPr>
              <a:t> </a:t>
            </a:r>
            <a:r>
              <a:rPr lang="fr-FR" sz="1800" dirty="0">
                <a:latin typeface="Times New Roman"/>
                <a:cs typeface="Times New Roman"/>
              </a:rPr>
              <a:t>balle</a:t>
            </a:r>
            <a:r>
              <a:rPr lang="fr-FR" sz="1800" spc="45" dirty="0">
                <a:latin typeface="Times New Roman"/>
                <a:cs typeface="Times New Roman"/>
              </a:rPr>
              <a:t> </a:t>
            </a:r>
            <a:r>
              <a:rPr lang="fr-FR" sz="1800" dirty="0">
                <a:latin typeface="Times New Roman"/>
                <a:cs typeface="Times New Roman"/>
              </a:rPr>
              <a:t>en</a:t>
            </a:r>
            <a:r>
              <a:rPr lang="fr-FR" sz="1800" spc="5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sz="1800" spc="60" dirty="0">
                <a:latin typeface="Times New Roman"/>
                <a:cs typeface="Times New Roman"/>
              </a:rPr>
              <a:t> </a:t>
            </a:r>
            <a:r>
              <a:rPr lang="fr-FR" sz="1800" dirty="0">
                <a:latin typeface="Times New Roman"/>
                <a:cs typeface="Times New Roman"/>
              </a:rPr>
              <a:t>sur</a:t>
            </a:r>
            <a:r>
              <a:rPr lang="fr-FR" sz="1800" spc="50"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haque</a:t>
            </a:r>
            <a:r>
              <a:rPr lang="fr-FR" sz="1800" spc="6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is.</a:t>
            </a:r>
            <a:r>
              <a:rPr lang="fr-FR" sz="1800" spc="60" dirty="0">
                <a:latin typeface="Times New Roman"/>
                <a:cs typeface="Times New Roman"/>
              </a:rPr>
              <a:t> </a:t>
            </a:r>
            <a:r>
              <a:rPr lang="fr-FR" sz="1800" spc="-15" dirty="0">
                <a:latin typeface="Times New Roman"/>
                <a:cs typeface="Times New Roman"/>
              </a:rPr>
              <a:t>I</a:t>
            </a:r>
            <a:r>
              <a:rPr lang="fr-FR" sz="1800" dirty="0">
                <a:latin typeface="Times New Roman"/>
                <a:cs typeface="Times New Roman"/>
              </a:rPr>
              <a:t>l</a:t>
            </a:r>
            <a:r>
              <a:rPr lang="fr-FR" sz="1800" spc="5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oit</a:t>
            </a:r>
            <a:r>
              <a:rPr lang="fr-FR" sz="1800" spc="60"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nsi</a:t>
            </a:r>
            <a:r>
              <a:rPr lang="fr-FR" sz="1800" spc="50"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re</a:t>
            </a:r>
            <a:r>
              <a:rPr lang="fr-FR" sz="1800" spc="60" dirty="0">
                <a:latin typeface="Times New Roman"/>
                <a:cs typeface="Times New Roman"/>
              </a:rPr>
              <a:t> </a:t>
            </a:r>
            <a:r>
              <a:rPr lang="fr-FR" sz="1800" dirty="0">
                <a:latin typeface="Times New Roman"/>
                <a:cs typeface="Times New Roman"/>
              </a:rPr>
              <a:t>un</a:t>
            </a:r>
            <a:r>
              <a:rPr lang="fr-FR" sz="1800" spc="40"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spc="-35" dirty="0">
                <a:latin typeface="Times New Roman"/>
                <a:cs typeface="Times New Roman"/>
              </a:rPr>
              <a:t>r</a:t>
            </a:r>
            <a:r>
              <a:rPr lang="fr-FR" sz="1800" dirty="0">
                <a:latin typeface="Times New Roman"/>
                <a:cs typeface="Times New Roman"/>
              </a:rPr>
              <a:t>-</a:t>
            </a:r>
            <a:r>
              <a:rPr lang="fr-FR" sz="1800" spc="-15" dirty="0">
                <a:latin typeface="Times New Roman"/>
                <a:cs typeface="Times New Roman"/>
              </a:rPr>
              <a:t>r</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our</a:t>
            </a:r>
            <a:r>
              <a:rPr lang="fr-FR" sz="1800" spc="55" dirty="0">
                <a:latin typeface="Times New Roman"/>
                <a:cs typeface="Times New Roman"/>
              </a:rPr>
              <a:t> </a:t>
            </a:r>
            <a:r>
              <a:rPr lang="fr-FR" sz="1800" dirty="0">
                <a:latin typeface="Times New Roman"/>
                <a:cs typeface="Times New Roman"/>
              </a:rPr>
              <a:t>sans</a:t>
            </a:r>
            <a:r>
              <a:rPr lang="fr-FR" sz="1800" spc="5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ire tomber</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spc="-5" dirty="0">
                <a:latin typeface="Times New Roman"/>
                <a:cs typeface="Times New Roman"/>
              </a:rPr>
              <a:t>s</a:t>
            </a:r>
            <a:r>
              <a:rPr lang="fr-FR" sz="1800" dirty="0">
                <a:latin typeface="Times New Roman"/>
                <a:cs typeface="Times New Roman"/>
              </a:rPr>
              <a:t>.</a:t>
            </a:r>
            <a:r>
              <a:rPr lang="fr-FR" sz="1800" spc="-15" dirty="0">
                <a:latin typeface="Times New Roman"/>
                <a:cs typeface="Times New Roman"/>
              </a:rPr>
              <a:t> </a:t>
            </a:r>
            <a:r>
              <a:rPr lang="fr-FR" sz="1800" dirty="0">
                <a:latin typeface="Times New Roman"/>
                <a:cs typeface="Times New Roman"/>
              </a:rPr>
              <a:t>Il</a:t>
            </a:r>
            <a:r>
              <a:rPr lang="fr-FR" sz="1800" spc="-5" dirty="0">
                <a:latin typeface="Times New Roman"/>
                <a:cs typeface="Times New Roman"/>
              </a:rPr>
              <a:t> </a:t>
            </a:r>
            <a:r>
              <a:rPr lang="fr-FR" sz="1800" dirty="0">
                <a:latin typeface="Times New Roman"/>
                <a:cs typeface="Times New Roman"/>
              </a:rPr>
              <a:t>sera a</a:t>
            </a:r>
            <a:r>
              <a:rPr lang="fr-FR" sz="1800" spc="5" dirty="0">
                <a:latin typeface="Times New Roman"/>
                <a:cs typeface="Times New Roman"/>
              </a:rPr>
              <a:t>i</a:t>
            </a:r>
            <a:r>
              <a:rPr lang="fr-FR" sz="1800" dirty="0">
                <a:latin typeface="Times New Roman"/>
                <a:cs typeface="Times New Roman"/>
              </a:rPr>
              <a:t>dé d’un</a:t>
            </a:r>
            <a:r>
              <a:rPr lang="fr-FR" sz="1800" spc="-5" dirty="0">
                <a:latin typeface="Times New Roman"/>
                <a:cs typeface="Times New Roman"/>
              </a:rPr>
              <a:t> </a:t>
            </a:r>
            <a:r>
              <a:rPr lang="fr-FR" sz="1800" dirty="0">
                <a:latin typeface="Times New Roman"/>
                <a:cs typeface="Times New Roman"/>
              </a:rPr>
              <a:t>équ</a:t>
            </a:r>
            <a:r>
              <a:rPr lang="fr-FR" sz="1800" spc="5" dirty="0">
                <a:latin typeface="Times New Roman"/>
                <a:cs typeface="Times New Roman"/>
              </a:rPr>
              <a:t>i</a:t>
            </a:r>
            <a:r>
              <a:rPr lang="fr-FR" sz="1800" dirty="0">
                <a:latin typeface="Times New Roman"/>
                <a:cs typeface="Times New Roman"/>
              </a:rPr>
              <a:t>pi</a:t>
            </a:r>
            <a:r>
              <a:rPr lang="fr-FR" sz="1800" spc="5" dirty="0">
                <a:latin typeface="Times New Roman"/>
                <a:cs typeface="Times New Roman"/>
              </a:rPr>
              <a:t>e</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qui</a:t>
            </a:r>
            <a:r>
              <a:rPr lang="fr-FR" sz="1800" spc="-5" dirty="0">
                <a:latin typeface="Times New Roman"/>
                <a:cs typeface="Times New Roman"/>
              </a:rPr>
              <a:t> </a:t>
            </a:r>
            <a:r>
              <a:rPr lang="fr-FR" sz="1800" dirty="0">
                <a:latin typeface="Times New Roman"/>
                <a:cs typeface="Times New Roman"/>
              </a:rPr>
              <a:t>devra lui re</a:t>
            </a:r>
            <a:r>
              <a:rPr lang="fr-FR" sz="1800" spc="-10" dirty="0">
                <a:latin typeface="Times New Roman"/>
                <a:cs typeface="Times New Roman"/>
              </a:rPr>
              <a:t>m</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tre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20" dirty="0">
                <a:latin typeface="Times New Roman"/>
                <a:cs typeface="Times New Roman"/>
              </a:rPr>
              <a:t> </a:t>
            </a:r>
            <a:r>
              <a:rPr lang="fr-FR" sz="1800" dirty="0">
                <a:latin typeface="Times New Roman"/>
                <a:cs typeface="Times New Roman"/>
              </a:rPr>
              <a:t>tombées.</a:t>
            </a:r>
          </a:p>
          <a:p>
            <a:pPr>
              <a:lnSpc>
                <a:spcPct val="100000"/>
              </a:lnSpc>
              <a:spcBef>
                <a:spcPts val="34"/>
              </a:spcBef>
            </a:pPr>
            <a:endParaRPr lang="fr-FR" sz="22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lnSpc>
                <a:spcPts val="1939"/>
              </a:lnSpc>
              <a:spcBef>
                <a:spcPts val="465"/>
              </a:spcBef>
              <a:buFont typeface="Arial" panose="020B0604020202020204" pitchFamily="34" charset="0"/>
              <a:buChar char="•"/>
              <a:tabLst>
                <a:tab pos="910590" algn="l"/>
              </a:tabLst>
            </a:pPr>
            <a:r>
              <a:rPr lang="fr-FR" dirty="0">
                <a:latin typeface="Times New Roman"/>
                <a:cs typeface="Times New Roman"/>
              </a:rPr>
              <a:t>Varier les déplacements et les vitesses (marche avant, arrière, course,…).</a:t>
            </a:r>
          </a:p>
          <a:p>
            <a:pPr marL="298450" marR="5080" lvl="1" indent="-285750" algn="just">
              <a:lnSpc>
                <a:spcPts val="1939"/>
              </a:lnSpc>
              <a:spcBef>
                <a:spcPts val="465"/>
              </a:spcBef>
              <a:buFont typeface="Arial" panose="020B0604020202020204" pitchFamily="34" charset="0"/>
              <a:buChar char="•"/>
              <a:tabLst>
                <a:tab pos="910590" algn="l"/>
              </a:tabLst>
            </a:pPr>
            <a:r>
              <a:rPr lang="fr-FR" dirty="0">
                <a:latin typeface="Times New Roman"/>
                <a:cs typeface="Times New Roman"/>
              </a:rPr>
              <a:t>Combiner avec un parcours de motricité (slalom, haies,…).</a:t>
            </a:r>
          </a:p>
          <a:p>
            <a:pPr marL="298450" marR="5080" lvl="1" indent="-285750" algn="just">
              <a:lnSpc>
                <a:spcPts val="1939"/>
              </a:lnSpc>
              <a:spcBef>
                <a:spcPts val="465"/>
              </a:spcBef>
              <a:buFont typeface="Arial" panose="020B0604020202020204" pitchFamily="34" charset="0"/>
              <a:buChar char="•"/>
              <a:tabLst>
                <a:tab pos="910590" algn="l"/>
              </a:tabLst>
            </a:pPr>
            <a:r>
              <a:rPr lang="fr-FR" dirty="0">
                <a:latin typeface="Times New Roman"/>
                <a:cs typeface="Times New Roman"/>
              </a:rPr>
              <a:t>Sous forme de course duel ou relais.</a:t>
            </a:r>
          </a:p>
          <a:p>
            <a:pPr lvl="1">
              <a:lnSpc>
                <a:spcPct val="100000"/>
              </a:lnSpc>
              <a:spcBef>
                <a:spcPts val="4"/>
              </a:spcBef>
            </a:pPr>
            <a:endParaRPr lang="fr-FR" sz="225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ts val="2050"/>
              </a:lnSpc>
              <a:spcBef>
                <a:spcPts val="215"/>
              </a:spcBef>
            </a:pPr>
            <a:r>
              <a:rPr lang="fr-FR" sz="1800" spc="-10"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re</a:t>
            </a:r>
            <a:r>
              <a:rPr lang="fr-FR" sz="1800" spc="45"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ér</a:t>
            </a:r>
            <a:r>
              <a:rPr lang="fr-FR" sz="1800" spc="5" dirty="0">
                <a:latin typeface="Times New Roman"/>
                <a:cs typeface="Times New Roman"/>
              </a:rPr>
              <a:t>i</a:t>
            </a:r>
            <a:r>
              <a:rPr lang="fr-FR" sz="1800" dirty="0">
                <a:latin typeface="Times New Roman"/>
                <a:cs typeface="Times New Roman"/>
              </a:rPr>
              <a:t>r</a:t>
            </a:r>
            <a:r>
              <a:rPr lang="fr-FR" sz="1800" spc="35" dirty="0">
                <a:latin typeface="Times New Roman"/>
                <a:cs typeface="Times New Roman"/>
              </a:rPr>
              <a:t> </a:t>
            </a:r>
            <a:r>
              <a:rPr lang="fr-FR" sz="1800" dirty="0">
                <a:latin typeface="Times New Roman"/>
                <a:cs typeface="Times New Roman"/>
              </a:rPr>
              <a:t>au patient</a:t>
            </a:r>
            <a:r>
              <a:rPr lang="fr-FR" sz="1800" spc="4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40" dirty="0">
                <a:latin typeface="Times New Roman"/>
                <a:cs typeface="Times New Roman"/>
              </a:rPr>
              <a:t> </a:t>
            </a:r>
            <a:r>
              <a:rPr lang="fr-FR" sz="1800" dirty="0">
                <a:latin typeface="Times New Roman"/>
                <a:cs typeface="Times New Roman"/>
              </a:rPr>
              <a:t>ind</a:t>
            </a:r>
            <a:r>
              <a:rPr lang="fr-FR" sz="1800" spc="-10" dirty="0">
                <a:latin typeface="Times New Roman"/>
                <a:cs typeface="Times New Roman"/>
              </a:rPr>
              <a:t>é</a:t>
            </a:r>
            <a:r>
              <a:rPr lang="fr-FR" sz="1800" dirty="0">
                <a:latin typeface="Times New Roman"/>
                <a:cs typeface="Times New Roman"/>
              </a:rPr>
              <a:t>pendan</a:t>
            </a:r>
            <a:r>
              <a:rPr lang="fr-FR" sz="1800" spc="5" dirty="0">
                <a:latin typeface="Times New Roman"/>
                <a:cs typeface="Times New Roman"/>
              </a:rPr>
              <a:t>c</a:t>
            </a:r>
            <a:r>
              <a:rPr lang="fr-FR" sz="1800" dirty="0">
                <a:latin typeface="Times New Roman"/>
                <a:cs typeface="Times New Roman"/>
              </a:rPr>
              <a:t>es</a:t>
            </a:r>
            <a:r>
              <a:rPr lang="fr-FR" sz="1800" spc="4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45" dirty="0">
                <a:latin typeface="Times New Roman"/>
                <a:cs typeface="Times New Roman"/>
              </a:rPr>
              <a:t> </a:t>
            </a:r>
            <a:r>
              <a:rPr lang="fr-FR" sz="1800" dirty="0">
                <a:latin typeface="Times New Roman"/>
                <a:cs typeface="Times New Roman"/>
              </a:rPr>
              <a:t>l</a:t>
            </a:r>
            <a:r>
              <a:rPr lang="fr-FR" sz="1800" spc="-15" dirty="0">
                <a:latin typeface="Times New Roman"/>
                <a:cs typeface="Times New Roman"/>
              </a:rPr>
              <a:t>u</a:t>
            </a:r>
            <a:r>
              <a:rPr lang="fr-FR" sz="1800" dirty="0">
                <a:latin typeface="Times New Roman"/>
                <a:cs typeface="Times New Roman"/>
              </a:rPr>
              <a:t>i</a:t>
            </a:r>
            <a:r>
              <a:rPr lang="fr-FR" sz="1800" spc="30" dirty="0">
                <a:latin typeface="Times New Roman"/>
                <a:cs typeface="Times New Roman"/>
              </a:rPr>
              <a:t> </a:t>
            </a:r>
            <a:r>
              <a:rPr lang="fr-FR" sz="1800" dirty="0">
                <a:latin typeface="Times New Roman"/>
                <a:cs typeface="Times New Roman"/>
              </a:rPr>
              <a:t>fa</a:t>
            </a:r>
            <a:r>
              <a:rPr lang="fr-FR" sz="1800" spc="5" dirty="0">
                <a:latin typeface="Times New Roman"/>
                <a:cs typeface="Times New Roman"/>
              </a:rPr>
              <a:t>i</a:t>
            </a:r>
            <a:r>
              <a:rPr lang="fr-FR" sz="1800" dirty="0">
                <a:latin typeface="Times New Roman"/>
                <a:cs typeface="Times New Roman"/>
              </a:rPr>
              <a:t>re</a:t>
            </a:r>
            <a:r>
              <a:rPr lang="fr-FR" sz="1800" spc="45" dirty="0">
                <a:latin typeface="Times New Roman"/>
                <a:cs typeface="Times New Roman"/>
              </a:rPr>
              <a:t> </a:t>
            </a:r>
            <a:r>
              <a:rPr lang="fr-FR" sz="1800" dirty="0">
                <a:latin typeface="Times New Roman"/>
                <a:cs typeface="Times New Roman"/>
              </a:rPr>
              <a:t>e</a:t>
            </a:r>
            <a:r>
              <a:rPr lang="fr-FR" sz="1800" spc="-10" dirty="0">
                <a:latin typeface="Times New Roman"/>
                <a:cs typeface="Times New Roman"/>
              </a:rPr>
              <a:t>x</a:t>
            </a:r>
            <a:r>
              <a:rPr lang="fr-FR" sz="1800" dirty="0">
                <a:latin typeface="Times New Roman"/>
                <a:cs typeface="Times New Roman"/>
              </a:rPr>
              <a:t>é</a:t>
            </a:r>
            <a:r>
              <a:rPr lang="fr-FR" sz="1800" spc="5" dirty="0">
                <a:latin typeface="Times New Roman"/>
                <a:cs typeface="Times New Roman"/>
              </a:rPr>
              <a:t>c</a:t>
            </a:r>
            <a:r>
              <a:rPr lang="fr-FR" sz="1800" dirty="0">
                <a:latin typeface="Times New Roman"/>
                <a:cs typeface="Times New Roman"/>
              </a:rPr>
              <a:t>u</a:t>
            </a:r>
            <a:r>
              <a:rPr lang="fr-FR" sz="1800" spc="-15" dirty="0">
                <a:latin typeface="Times New Roman"/>
                <a:cs typeface="Times New Roman"/>
              </a:rPr>
              <a:t>t</a:t>
            </a:r>
            <a:r>
              <a:rPr lang="fr-FR" sz="1800" dirty="0">
                <a:latin typeface="Times New Roman"/>
                <a:cs typeface="Times New Roman"/>
              </a:rPr>
              <a:t>er</a:t>
            </a:r>
            <a:r>
              <a:rPr lang="fr-FR" sz="1800" spc="45" dirty="0">
                <a:latin typeface="Times New Roman"/>
                <a:cs typeface="Times New Roman"/>
              </a:rPr>
              <a:t> </a:t>
            </a:r>
            <a:r>
              <a:rPr lang="fr-FR" sz="1800" dirty="0">
                <a:latin typeface="Times New Roman"/>
                <a:cs typeface="Times New Roman"/>
              </a:rPr>
              <a:t>p</a:t>
            </a:r>
            <a:r>
              <a:rPr lang="fr-FR" sz="1800" spc="-15" dirty="0">
                <a:latin typeface="Times New Roman"/>
                <a:cs typeface="Times New Roman"/>
              </a:rPr>
              <a:t>l</a:t>
            </a:r>
            <a:r>
              <a:rPr lang="fr-FR" sz="1800" dirty="0">
                <a:latin typeface="Times New Roman"/>
                <a:cs typeface="Times New Roman"/>
              </a:rPr>
              <a:t>u</a:t>
            </a:r>
            <a:r>
              <a:rPr lang="fr-FR" sz="1800" spc="-10" dirty="0">
                <a:latin typeface="Times New Roman"/>
                <a:cs typeface="Times New Roman"/>
              </a:rPr>
              <a:t>s</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urs</a:t>
            </a:r>
            <a:r>
              <a:rPr lang="fr-FR" sz="1800" spc="40"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â</a:t>
            </a:r>
            <a:r>
              <a:rPr lang="fr-FR" sz="1800" dirty="0">
                <a:latin typeface="Times New Roman"/>
                <a:cs typeface="Times New Roman"/>
              </a:rPr>
              <a:t>ches</a:t>
            </a:r>
            <a:r>
              <a:rPr lang="fr-FR" sz="1800" spc="25" dirty="0">
                <a:latin typeface="Times New Roman"/>
                <a:cs typeface="Times New Roman"/>
              </a:rPr>
              <a:t> </a:t>
            </a:r>
            <a:r>
              <a:rPr lang="fr-FR" sz="1800" dirty="0">
                <a:latin typeface="Times New Roman"/>
                <a:cs typeface="Times New Roman"/>
              </a:rPr>
              <a:t>à</a:t>
            </a:r>
            <a:r>
              <a:rPr lang="fr-FR" sz="1800" spc="30" dirty="0">
                <a:latin typeface="Times New Roman"/>
                <a:cs typeface="Times New Roman"/>
              </a:rPr>
              <a:t> </a:t>
            </a:r>
            <a:r>
              <a:rPr lang="fr-FR" sz="1800" dirty="0">
                <a:latin typeface="Times New Roman"/>
                <a:cs typeface="Times New Roman"/>
              </a:rPr>
              <a:t>la</a:t>
            </a:r>
            <a:r>
              <a:rPr lang="fr-FR" sz="1800" spc="45" dirty="0">
                <a:latin typeface="Times New Roman"/>
                <a:cs typeface="Times New Roman"/>
              </a:rPr>
              <a:t> </a:t>
            </a:r>
            <a:r>
              <a:rPr lang="fr-FR" sz="1800" dirty="0">
                <a:latin typeface="Times New Roman"/>
                <a:cs typeface="Times New Roman"/>
              </a:rPr>
              <a:t>fois</a:t>
            </a:r>
          </a:p>
          <a:p>
            <a:pPr marL="12700" algn="just">
              <a:lnSpc>
                <a:spcPts val="2050"/>
              </a:lnSpc>
            </a:pPr>
            <a:r>
              <a:rPr lang="fr-FR" sz="1800" dirty="0">
                <a:latin typeface="Times New Roman"/>
                <a:cs typeface="Times New Roman"/>
              </a:rPr>
              <a:t>pour</a:t>
            </a:r>
            <a:r>
              <a:rPr lang="fr-FR" sz="1800" spc="-10" dirty="0">
                <a:latin typeface="Times New Roman"/>
                <a:cs typeface="Times New Roman"/>
              </a:rPr>
              <a:t> </a:t>
            </a:r>
            <a:r>
              <a:rPr lang="fr-FR" sz="1800" dirty="0">
                <a:latin typeface="Times New Roman"/>
                <a:cs typeface="Times New Roman"/>
              </a:rPr>
              <a:t>lui per</a:t>
            </a:r>
            <a:r>
              <a:rPr lang="fr-FR" sz="1800" spc="-10" dirty="0">
                <a:latin typeface="Times New Roman"/>
                <a:cs typeface="Times New Roman"/>
              </a:rPr>
              <a:t>m</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tre</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sector</a:t>
            </a:r>
            <a:r>
              <a:rPr lang="fr-FR" sz="1800" spc="5" dirty="0">
                <a:latin typeface="Times New Roman"/>
                <a:cs typeface="Times New Roman"/>
              </a:rPr>
              <a:t>i</a:t>
            </a:r>
            <a:r>
              <a:rPr lang="fr-FR" sz="1800" dirty="0">
                <a:latin typeface="Times New Roman"/>
                <a:cs typeface="Times New Roman"/>
              </a:rPr>
              <a:t>ser ses</a:t>
            </a:r>
            <a:r>
              <a:rPr lang="fr-FR" sz="1800" spc="-10"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ons.</a:t>
            </a:r>
          </a:p>
          <a:p>
            <a:pPr>
              <a:lnSpc>
                <a:spcPct val="100000"/>
              </a:lnSpc>
              <a:spcBef>
                <a:spcPts val="4"/>
              </a:spcBef>
            </a:pPr>
            <a:endParaRPr lang="fr-FR" sz="225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lnSpc>
                <a:spcPts val="1939"/>
              </a:lnSpc>
              <a:spcBef>
                <a:spcPts val="465"/>
              </a:spcBef>
              <a:tabLst>
                <a:tab pos="910590" algn="l"/>
              </a:tabLst>
            </a:pPr>
            <a:r>
              <a:rPr lang="fr-FR" dirty="0">
                <a:latin typeface="Times New Roman"/>
                <a:cs typeface="Times New Roman"/>
              </a:rPr>
              <a:t>Raquettes, balles en mousse.</a:t>
            </a:r>
          </a:p>
        </p:txBody>
      </p:sp>
      <p:sp>
        <p:nvSpPr>
          <p:cNvPr id="5" name="object 5"/>
          <p:cNvSpPr txBox="1"/>
          <p:nvPr/>
        </p:nvSpPr>
        <p:spPr>
          <a:xfrm>
            <a:off x="7026402" y="285507"/>
            <a:ext cx="2564765"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Balance</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Equilibre</a:t>
            </a: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42D39DA2-5BD2-47FE-BF33-1A84346BF5A6}"/>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18</a:t>
            </a:fld>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308100" y="1495425"/>
            <a:ext cx="8142605" cy="3898503"/>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patients</a:t>
            </a:r>
            <a:r>
              <a:rPr lang="fr-FR" sz="1800" spc="-15" dirty="0">
                <a:latin typeface="Times New Roman"/>
                <a:cs typeface="Times New Roman"/>
              </a:rPr>
              <a:t> </a:t>
            </a:r>
            <a:r>
              <a:rPr lang="fr-FR" sz="1800" dirty="0">
                <a:latin typeface="Times New Roman"/>
                <a:cs typeface="Times New Roman"/>
              </a:rPr>
              <a:t>se</a:t>
            </a:r>
            <a:r>
              <a:rPr lang="fr-FR" sz="1800" spc="-1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nt</a:t>
            </a:r>
            <a:r>
              <a:rPr lang="fr-FR" sz="1800" spc="-15" dirty="0">
                <a:latin typeface="Times New Roman"/>
                <a:cs typeface="Times New Roman"/>
              </a:rPr>
              <a:t> </a:t>
            </a:r>
            <a:r>
              <a:rPr lang="fr-FR" sz="1800" dirty="0">
                <a:latin typeface="Times New Roman"/>
                <a:cs typeface="Times New Roman"/>
              </a:rPr>
              <a:t>2 par</a:t>
            </a:r>
            <a:r>
              <a:rPr lang="fr-FR" sz="1800" spc="-5" dirty="0">
                <a:latin typeface="Times New Roman"/>
                <a:cs typeface="Times New Roman"/>
              </a:rPr>
              <a:t> </a:t>
            </a:r>
            <a:r>
              <a:rPr lang="fr-FR" sz="1800" dirty="0">
                <a:latin typeface="Times New Roman"/>
                <a:cs typeface="Times New Roman"/>
              </a:rPr>
              <a:t>2,</a:t>
            </a:r>
            <a:r>
              <a:rPr lang="fr-FR" sz="1800" spc="-5" dirty="0">
                <a:latin typeface="Times New Roman"/>
                <a:cs typeface="Times New Roman"/>
              </a:rPr>
              <a:t> </a:t>
            </a:r>
            <a:r>
              <a:rPr lang="fr-FR" sz="1800" dirty="0">
                <a:latin typeface="Times New Roman"/>
                <a:cs typeface="Times New Roman"/>
              </a:rPr>
              <a:t>dos à dos. </a:t>
            </a:r>
            <a:r>
              <a:rPr lang="fr-FR" sz="1800" spc="-170" dirty="0">
                <a:latin typeface="Times New Roman"/>
                <a:cs typeface="Times New Roman"/>
              </a:rPr>
              <a:t>L</a:t>
            </a:r>
            <a:r>
              <a:rPr lang="fr-FR" sz="1800" dirty="0">
                <a:latin typeface="Times New Roman"/>
                <a:cs typeface="Times New Roman"/>
              </a:rPr>
              <a:t>’éduc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20" dirty="0">
                <a:latin typeface="Times New Roman"/>
                <a:cs typeface="Times New Roman"/>
              </a:rPr>
              <a:t> </a:t>
            </a:r>
            <a:r>
              <a:rPr lang="fr-FR" sz="1800" dirty="0">
                <a:latin typeface="Times New Roman"/>
                <a:cs typeface="Times New Roman"/>
              </a:rPr>
              <a:t>dispose une boule de ga</a:t>
            </a:r>
            <a:r>
              <a:rPr lang="fr-FR" sz="1800" spc="5" dirty="0">
                <a:latin typeface="Times New Roman"/>
                <a:cs typeface="Times New Roman"/>
              </a:rPr>
              <a:t>i</a:t>
            </a:r>
            <a:r>
              <a:rPr lang="fr-FR" sz="1800" dirty="0">
                <a:latin typeface="Times New Roman"/>
                <a:cs typeface="Times New Roman"/>
              </a:rPr>
              <a:t>nage</a:t>
            </a:r>
            <a:r>
              <a:rPr lang="fr-FR" sz="1800" spc="-1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re eux. Ils</a:t>
            </a:r>
            <a:r>
              <a:rPr lang="fr-FR" sz="1800" spc="-10" dirty="0">
                <a:latin typeface="Times New Roman"/>
                <a:cs typeface="Times New Roman"/>
              </a:rPr>
              <a:t> </a:t>
            </a:r>
            <a:r>
              <a:rPr lang="fr-FR" sz="1800" dirty="0">
                <a:latin typeface="Times New Roman"/>
                <a:cs typeface="Times New Roman"/>
              </a:rPr>
              <a:t>doiv</a:t>
            </a:r>
            <a:r>
              <a:rPr lang="fr-FR" sz="1800" spc="5" dirty="0">
                <a:latin typeface="Times New Roman"/>
                <a:cs typeface="Times New Roman"/>
              </a:rPr>
              <a:t>e</a:t>
            </a:r>
            <a:r>
              <a:rPr lang="fr-FR" sz="1800" dirty="0">
                <a:latin typeface="Times New Roman"/>
                <a:cs typeface="Times New Roman"/>
              </a:rPr>
              <a:t>nt </a:t>
            </a:r>
            <a:r>
              <a:rPr lang="fr-FR" sz="1800" spc="-10" dirty="0">
                <a:latin typeface="Times New Roman"/>
                <a:cs typeface="Times New Roman"/>
              </a:rPr>
              <a:t>s</a:t>
            </a:r>
            <a:r>
              <a:rPr lang="fr-FR" sz="1800" dirty="0">
                <a:latin typeface="Times New Roman"/>
                <a:cs typeface="Times New Roman"/>
              </a:rPr>
              <a:t>e 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er</a:t>
            </a:r>
            <a:r>
              <a:rPr lang="fr-FR" sz="1800" spc="-15" dirty="0">
                <a:latin typeface="Times New Roman"/>
                <a:cs typeface="Times New Roman"/>
              </a:rPr>
              <a:t> </a:t>
            </a:r>
            <a:r>
              <a:rPr lang="fr-FR" sz="1800" dirty="0">
                <a:latin typeface="Times New Roman"/>
                <a:cs typeface="Times New Roman"/>
              </a:rPr>
              <a:t>sans que c</a:t>
            </a:r>
            <a:r>
              <a:rPr lang="fr-FR" sz="1800" spc="5" dirty="0">
                <a:latin typeface="Times New Roman"/>
                <a:cs typeface="Times New Roman"/>
              </a:rPr>
              <a:t>e</a:t>
            </a:r>
            <a:r>
              <a:rPr lang="fr-FR" sz="1800" dirty="0">
                <a:latin typeface="Times New Roman"/>
                <a:cs typeface="Times New Roman"/>
              </a:rPr>
              <a:t>lle-ci</a:t>
            </a:r>
            <a:r>
              <a:rPr lang="fr-FR" sz="1800" spc="-15" dirty="0">
                <a:latin typeface="Times New Roman"/>
                <a:cs typeface="Times New Roman"/>
              </a:rPr>
              <a:t> </a:t>
            </a:r>
            <a:r>
              <a:rPr lang="fr-FR" sz="1800" dirty="0">
                <a:latin typeface="Times New Roman"/>
                <a:cs typeface="Times New Roman"/>
              </a:rPr>
              <a:t>ne to</a:t>
            </a:r>
            <a:r>
              <a:rPr lang="fr-FR" sz="1800" spc="-10" dirty="0">
                <a:latin typeface="Times New Roman"/>
                <a:cs typeface="Times New Roman"/>
              </a:rPr>
              <a:t>m</a:t>
            </a:r>
            <a:r>
              <a:rPr lang="fr-FR" sz="1800" dirty="0">
                <a:latin typeface="Times New Roman"/>
                <a:cs typeface="Times New Roman"/>
              </a:rPr>
              <a:t>be.</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a:t>
            </a:r>
            <a:endParaRPr lang="fr-FR" sz="1800" dirty="0">
              <a:latin typeface="Times New Roman"/>
              <a:cs typeface="Times New Roman"/>
            </a:endParaRPr>
          </a:p>
          <a:p>
            <a:pPr marL="12700" marR="5080" lvl="1">
              <a:spcBef>
                <a:spcPts val="430"/>
              </a:spcBef>
              <a:tabLst>
                <a:tab pos="911225" algn="l"/>
              </a:tabLst>
            </a:pPr>
            <a:r>
              <a:rPr lang="fr-FR" dirty="0">
                <a:latin typeface="Times New Roman"/>
                <a:cs typeface="Times New Roman"/>
              </a:rPr>
              <a:t>Sous forme de course duel ou relais.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4"/>
              </a:spcBef>
            </a:pPr>
            <a:r>
              <a:rPr lang="fr-FR" sz="1800" dirty="0">
                <a:latin typeface="Times New Roman"/>
                <a:cs typeface="Times New Roman"/>
              </a:rPr>
              <a:t>Développe</a:t>
            </a:r>
            <a:r>
              <a:rPr lang="fr-FR" sz="1800" spc="-10" dirty="0">
                <a:latin typeface="Times New Roman"/>
                <a:cs typeface="Times New Roman"/>
              </a:rPr>
              <a:t>m</a:t>
            </a:r>
            <a:r>
              <a:rPr lang="fr-FR" sz="1800" dirty="0">
                <a:latin typeface="Times New Roman"/>
                <a:cs typeface="Times New Roman"/>
              </a:rPr>
              <a:t>ent</a:t>
            </a:r>
            <a:r>
              <a:rPr lang="fr-FR" sz="1800" spc="-1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quil</a:t>
            </a:r>
            <a:r>
              <a:rPr lang="fr-FR" sz="1800" spc="5" dirty="0">
                <a:latin typeface="Times New Roman"/>
                <a:cs typeface="Times New Roman"/>
              </a:rPr>
              <a:t>i</a:t>
            </a:r>
            <a:r>
              <a:rPr lang="fr-FR" sz="1800" dirty="0">
                <a:latin typeface="Times New Roman"/>
                <a:cs typeface="Times New Roman"/>
              </a:rPr>
              <a:t>bre</a:t>
            </a:r>
            <a:r>
              <a:rPr lang="fr-FR" sz="1800" spc="-3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de la précision</a:t>
            </a:r>
            <a:r>
              <a:rPr lang="fr-FR" sz="1800" spc="-5" dirty="0">
                <a:latin typeface="Times New Roman"/>
                <a:cs typeface="Times New Roman"/>
              </a:rPr>
              <a:t> </a:t>
            </a:r>
            <a:r>
              <a:rPr lang="fr-FR" sz="1800" dirty="0">
                <a:latin typeface="Times New Roman"/>
                <a:cs typeface="Times New Roman"/>
              </a:rPr>
              <a:t>dans</a:t>
            </a:r>
            <a:r>
              <a:rPr lang="fr-FR" sz="1800" spc="-15"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dépl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m</a:t>
            </a:r>
            <a:r>
              <a:rPr lang="fr-FR" sz="1800" dirty="0">
                <a:latin typeface="Times New Roman"/>
                <a:cs typeface="Times New Roman"/>
              </a:rPr>
              <a:t>ent.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nSpc>
                <a:spcPct val="100000"/>
              </a:lnSpc>
              <a:spcBef>
                <a:spcPts val="430"/>
              </a:spcBef>
              <a:tabLst>
                <a:tab pos="911225" algn="l"/>
              </a:tabLst>
            </a:pPr>
            <a:r>
              <a:rPr lang="fr-FR" dirty="0">
                <a:latin typeface="Times New Roman"/>
                <a:cs typeface="Times New Roman"/>
              </a:rPr>
              <a:t>Boule de gainage.</a:t>
            </a:r>
          </a:p>
        </p:txBody>
      </p:sp>
      <p:sp>
        <p:nvSpPr>
          <p:cNvPr id="5" name="object 5"/>
          <p:cNvSpPr txBox="1"/>
          <p:nvPr/>
        </p:nvSpPr>
        <p:spPr>
          <a:xfrm>
            <a:off x="6413500" y="285507"/>
            <a:ext cx="3176778"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Dos à Dos</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Equilibre</a:t>
            </a: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134CDE19-338B-4CE0-9ABE-262705E72DAF}"/>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19</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686046" y="332454"/>
            <a:ext cx="3718053" cy="492443"/>
          </a:xfrm>
          <a:prstGeom prst="rect">
            <a:avLst/>
          </a:prstGeom>
        </p:spPr>
        <p:txBody>
          <a:bodyPr vert="horz" wrap="square" lIns="0" tIns="0" rIns="0" bIns="0" rtlCol="0">
            <a:spAutoFit/>
          </a:bodyPr>
          <a:lstStyle/>
          <a:p>
            <a:pPr marL="12700">
              <a:lnSpc>
                <a:spcPct val="100000"/>
              </a:lnSpc>
              <a:tabLst>
                <a:tab pos="534035" algn="l"/>
              </a:tabLst>
            </a:pPr>
            <a:r>
              <a:rPr sz="3200" b="1" dirty="0">
                <a:latin typeface="Arial"/>
                <a:cs typeface="Arial"/>
              </a:rPr>
              <a:t>A.	LA MOTRICITE</a:t>
            </a:r>
            <a:endParaRPr sz="3200" dirty="0">
              <a:latin typeface="Arial"/>
              <a:cs typeface="Arial"/>
            </a:endParaRPr>
          </a:p>
        </p:txBody>
      </p:sp>
      <p:sp>
        <p:nvSpPr>
          <p:cNvPr id="4" name="object 4"/>
          <p:cNvSpPr txBox="1"/>
          <p:nvPr/>
        </p:nvSpPr>
        <p:spPr>
          <a:xfrm>
            <a:off x="1264411" y="1231085"/>
            <a:ext cx="8326120" cy="6032421"/>
          </a:xfrm>
          <a:prstGeom prst="rect">
            <a:avLst/>
          </a:prstGeom>
        </p:spPr>
        <p:txBody>
          <a:bodyPr vert="horz" wrap="square" lIns="0" tIns="0" rIns="0" bIns="0" rtlCol="0">
            <a:spAutoFit/>
          </a:bodyPr>
          <a:lstStyle/>
          <a:p>
            <a:pPr marL="402590" indent="-389890">
              <a:lnSpc>
                <a:spcPct val="100000"/>
              </a:lnSpc>
              <a:buSzPct val="77777"/>
              <a:buFont typeface="Wingdings"/>
              <a:buChar char=""/>
              <a:tabLst>
                <a:tab pos="403225" algn="l"/>
              </a:tabLst>
            </a:pPr>
            <a:r>
              <a:rPr sz="1800" spc="5" dirty="0">
                <a:latin typeface="Times New Roman"/>
                <a:cs typeface="Times New Roman"/>
              </a:rPr>
              <a:t>L</a:t>
            </a:r>
            <a:r>
              <a:rPr sz="1800" dirty="0">
                <a:latin typeface="Times New Roman"/>
                <a:cs typeface="Times New Roman"/>
              </a:rPr>
              <a:t>a</a:t>
            </a:r>
            <a:r>
              <a:rPr sz="1800" spc="-5" dirty="0">
                <a:latin typeface="Times New Roman"/>
                <a:cs typeface="Times New Roman"/>
              </a:rPr>
              <a:t> </a:t>
            </a:r>
            <a:r>
              <a:rPr sz="1800" spc="-10" dirty="0">
                <a:latin typeface="Times New Roman"/>
                <a:cs typeface="Times New Roman"/>
              </a:rPr>
              <a:t>m</a:t>
            </a:r>
            <a:r>
              <a:rPr sz="1800" dirty="0">
                <a:latin typeface="Times New Roman"/>
                <a:cs typeface="Times New Roman"/>
              </a:rPr>
              <a:t>otr</a:t>
            </a:r>
            <a:r>
              <a:rPr sz="1800" spc="5" dirty="0">
                <a:latin typeface="Times New Roman"/>
                <a:cs typeface="Times New Roman"/>
              </a:rPr>
              <a:t>i</a:t>
            </a:r>
            <a:r>
              <a:rPr sz="1800" dirty="0">
                <a:latin typeface="Times New Roman"/>
                <a:cs typeface="Times New Roman"/>
              </a:rPr>
              <a:t>c</a:t>
            </a:r>
            <a:r>
              <a:rPr sz="1800" spc="5" dirty="0">
                <a:latin typeface="Times New Roman"/>
                <a:cs typeface="Times New Roman"/>
              </a:rPr>
              <a:t>i</a:t>
            </a:r>
            <a:r>
              <a:rPr sz="1800" dirty="0">
                <a:latin typeface="Times New Roman"/>
                <a:cs typeface="Times New Roman"/>
              </a:rPr>
              <a:t>té</a:t>
            </a:r>
            <a:r>
              <a:rPr sz="1800" spc="-10" dirty="0">
                <a:latin typeface="Times New Roman"/>
                <a:cs typeface="Times New Roman"/>
              </a:rPr>
              <a:t> </a:t>
            </a:r>
            <a:r>
              <a:rPr sz="1800" spc="-5" dirty="0">
                <a:latin typeface="Times New Roman"/>
                <a:cs typeface="Times New Roman"/>
              </a:rPr>
              <a:t>s</a:t>
            </a:r>
            <a:r>
              <a:rPr sz="1800" dirty="0">
                <a:latin typeface="Times New Roman"/>
                <a:cs typeface="Times New Roman"/>
              </a:rPr>
              <a:t>e défin</a:t>
            </a:r>
            <a:r>
              <a:rPr sz="1800" spc="5" dirty="0">
                <a:latin typeface="Times New Roman"/>
                <a:cs typeface="Times New Roman"/>
              </a:rPr>
              <a:t>i</a:t>
            </a:r>
            <a:r>
              <a:rPr sz="1800" dirty="0">
                <a:latin typeface="Times New Roman"/>
                <a:cs typeface="Times New Roman"/>
              </a:rPr>
              <a:t>t par</a:t>
            </a:r>
            <a:r>
              <a:rPr sz="1800" spc="-5" dirty="0">
                <a:latin typeface="Times New Roman"/>
                <a:cs typeface="Times New Roman"/>
              </a:rPr>
              <a:t> </a:t>
            </a:r>
            <a:r>
              <a:rPr sz="1800" dirty="0">
                <a:latin typeface="Times New Roman"/>
                <a:cs typeface="Times New Roman"/>
              </a:rPr>
              <a:t>le</a:t>
            </a:r>
            <a:r>
              <a:rPr sz="1800" spc="-5" dirty="0">
                <a:latin typeface="Times New Roman"/>
                <a:cs typeface="Times New Roman"/>
              </a:rPr>
              <a:t> </a:t>
            </a:r>
            <a:r>
              <a:rPr sz="1800" spc="-10" dirty="0">
                <a:latin typeface="Times New Roman"/>
                <a:cs typeface="Times New Roman"/>
              </a:rPr>
              <a:t>m</a:t>
            </a:r>
            <a:r>
              <a:rPr sz="1800" dirty="0">
                <a:latin typeface="Times New Roman"/>
                <a:cs typeface="Times New Roman"/>
              </a:rPr>
              <a:t>ouvement</a:t>
            </a:r>
            <a:r>
              <a:rPr sz="1800" spc="10" dirty="0">
                <a:latin typeface="Times New Roman"/>
                <a:cs typeface="Times New Roman"/>
              </a:rPr>
              <a:t> </a:t>
            </a:r>
            <a:r>
              <a:rPr sz="1800" dirty="0">
                <a:latin typeface="Times New Roman"/>
                <a:cs typeface="Times New Roman"/>
              </a:rPr>
              <a:t>sous</a:t>
            </a:r>
            <a:r>
              <a:rPr sz="1800" spc="-5" dirty="0">
                <a:latin typeface="Times New Roman"/>
                <a:cs typeface="Times New Roman"/>
              </a:rPr>
              <a:t> </a:t>
            </a:r>
            <a:r>
              <a:rPr sz="1800" dirty="0">
                <a:latin typeface="Times New Roman"/>
                <a:cs typeface="Times New Roman"/>
              </a:rPr>
              <a:t>tou</a:t>
            </a:r>
            <a:r>
              <a:rPr sz="1800" spc="5" dirty="0">
                <a:latin typeface="Times New Roman"/>
                <a:cs typeface="Times New Roman"/>
              </a:rPr>
              <a:t>t</a:t>
            </a:r>
            <a:r>
              <a:rPr sz="1800" dirty="0">
                <a:latin typeface="Times New Roman"/>
                <a:cs typeface="Times New Roman"/>
              </a:rPr>
              <a:t>es</a:t>
            </a:r>
            <a:r>
              <a:rPr sz="1800" spc="-5" dirty="0">
                <a:latin typeface="Times New Roman"/>
                <a:cs typeface="Times New Roman"/>
              </a:rPr>
              <a:t> </a:t>
            </a:r>
            <a:r>
              <a:rPr sz="1800" dirty="0">
                <a:latin typeface="Times New Roman"/>
                <a:cs typeface="Times New Roman"/>
              </a:rPr>
              <a:t>ses</a:t>
            </a:r>
            <a:r>
              <a:rPr sz="1800" spc="-10" dirty="0">
                <a:latin typeface="Times New Roman"/>
                <a:cs typeface="Times New Roman"/>
              </a:rPr>
              <a:t> </a:t>
            </a:r>
            <a:r>
              <a:rPr sz="1800" dirty="0">
                <a:latin typeface="Times New Roman"/>
                <a:cs typeface="Times New Roman"/>
              </a:rPr>
              <a:t>forme</a:t>
            </a:r>
            <a:r>
              <a:rPr sz="1800" spc="-5" dirty="0">
                <a:latin typeface="Times New Roman"/>
                <a:cs typeface="Times New Roman"/>
              </a:rPr>
              <a:t>s</a:t>
            </a:r>
            <a:r>
              <a:rPr sz="1800" dirty="0">
                <a:latin typeface="Times New Roman"/>
                <a:cs typeface="Times New Roman"/>
              </a:rPr>
              <a:t>.</a:t>
            </a:r>
          </a:p>
          <a:p>
            <a:pPr>
              <a:lnSpc>
                <a:spcPct val="100000"/>
              </a:lnSpc>
              <a:spcBef>
                <a:spcPts val="34"/>
              </a:spcBef>
              <a:buFont typeface="Wingdings"/>
              <a:buChar char=""/>
            </a:pPr>
            <a:endParaRPr sz="2600" dirty="0">
              <a:latin typeface="Times New Roman"/>
              <a:cs typeface="Times New Roman"/>
            </a:endParaRPr>
          </a:p>
          <a:p>
            <a:pPr marL="402590" indent="-389890">
              <a:lnSpc>
                <a:spcPct val="100000"/>
              </a:lnSpc>
              <a:buSzPct val="77777"/>
              <a:buFont typeface="Wingdings"/>
              <a:buChar char=""/>
              <a:tabLst>
                <a:tab pos="403225" algn="l"/>
              </a:tabLst>
            </a:pPr>
            <a:r>
              <a:rPr sz="1800" spc="5" dirty="0">
                <a:latin typeface="Times New Roman"/>
                <a:cs typeface="Times New Roman"/>
              </a:rPr>
              <a:t>E</a:t>
            </a:r>
            <a:r>
              <a:rPr sz="1800" dirty="0">
                <a:latin typeface="Times New Roman"/>
                <a:cs typeface="Times New Roman"/>
              </a:rPr>
              <a:t>l</a:t>
            </a:r>
            <a:r>
              <a:rPr sz="1800" spc="5" dirty="0">
                <a:latin typeface="Times New Roman"/>
                <a:cs typeface="Times New Roman"/>
              </a:rPr>
              <a:t>l</a:t>
            </a:r>
            <a:r>
              <a:rPr sz="1800" dirty="0">
                <a:latin typeface="Times New Roman"/>
                <a:cs typeface="Times New Roman"/>
              </a:rPr>
              <a:t>e </a:t>
            </a:r>
            <a:r>
              <a:rPr sz="1800" spc="-140" dirty="0">
                <a:latin typeface="Times New Roman"/>
                <a:cs typeface="Times New Roman"/>
              </a:rPr>
              <a:t> </a:t>
            </a:r>
            <a:r>
              <a:rPr sz="1800" dirty="0">
                <a:latin typeface="Times New Roman"/>
                <a:cs typeface="Times New Roman"/>
              </a:rPr>
              <a:t>est </a:t>
            </a:r>
            <a:r>
              <a:rPr sz="1800" spc="-130" dirty="0">
                <a:latin typeface="Times New Roman"/>
                <a:cs typeface="Times New Roman"/>
              </a:rPr>
              <a:t> </a:t>
            </a:r>
            <a:r>
              <a:rPr sz="1800" dirty="0">
                <a:latin typeface="Times New Roman"/>
                <a:cs typeface="Times New Roman"/>
              </a:rPr>
              <a:t>ga</a:t>
            </a:r>
            <a:r>
              <a:rPr sz="1800" spc="-10" dirty="0">
                <a:latin typeface="Times New Roman"/>
                <a:cs typeface="Times New Roman"/>
              </a:rPr>
              <a:t>r</a:t>
            </a:r>
            <a:r>
              <a:rPr sz="1800" dirty="0">
                <a:latin typeface="Times New Roman"/>
                <a:cs typeface="Times New Roman"/>
              </a:rPr>
              <a:t>an</a:t>
            </a:r>
            <a:r>
              <a:rPr sz="1800" spc="5" dirty="0">
                <a:latin typeface="Times New Roman"/>
                <a:cs typeface="Times New Roman"/>
              </a:rPr>
              <a:t>t</a:t>
            </a:r>
            <a:r>
              <a:rPr sz="1800" dirty="0">
                <a:latin typeface="Times New Roman"/>
                <a:cs typeface="Times New Roman"/>
              </a:rPr>
              <a:t>e </a:t>
            </a:r>
            <a:r>
              <a:rPr sz="1800" spc="-140" dirty="0">
                <a:latin typeface="Times New Roman"/>
                <a:cs typeface="Times New Roman"/>
              </a:rPr>
              <a:t> </a:t>
            </a:r>
            <a:r>
              <a:rPr sz="1800" dirty="0">
                <a:latin typeface="Times New Roman"/>
                <a:cs typeface="Times New Roman"/>
              </a:rPr>
              <a:t>d’une </a:t>
            </a:r>
            <a:r>
              <a:rPr sz="1800" spc="-130" dirty="0">
                <a:latin typeface="Times New Roman"/>
                <a:cs typeface="Times New Roman"/>
              </a:rPr>
              <a:t> </a:t>
            </a:r>
            <a:r>
              <a:rPr sz="1800" dirty="0">
                <a:latin typeface="Times New Roman"/>
                <a:cs typeface="Times New Roman"/>
              </a:rPr>
              <a:t>bonne </a:t>
            </a:r>
            <a:r>
              <a:rPr sz="1800" spc="-130" dirty="0">
                <a:latin typeface="Times New Roman"/>
                <a:cs typeface="Times New Roman"/>
              </a:rPr>
              <a:t> </a:t>
            </a:r>
            <a:r>
              <a:rPr sz="1800" spc="-10" dirty="0">
                <a:latin typeface="Times New Roman"/>
                <a:cs typeface="Times New Roman"/>
              </a:rPr>
              <a:t>c</a:t>
            </a:r>
            <a:r>
              <a:rPr sz="1800" dirty="0">
                <a:latin typeface="Times New Roman"/>
                <a:cs typeface="Times New Roman"/>
              </a:rPr>
              <a:t>oordin</a:t>
            </a:r>
            <a:r>
              <a:rPr sz="1800" spc="5" dirty="0">
                <a:latin typeface="Times New Roman"/>
                <a:cs typeface="Times New Roman"/>
              </a:rPr>
              <a:t>a</a:t>
            </a:r>
            <a:r>
              <a:rPr sz="1800" dirty="0">
                <a:latin typeface="Times New Roman"/>
                <a:cs typeface="Times New Roman"/>
              </a:rPr>
              <a:t>t</a:t>
            </a:r>
            <a:r>
              <a:rPr sz="1800" spc="5" dirty="0">
                <a:latin typeface="Times New Roman"/>
                <a:cs typeface="Times New Roman"/>
              </a:rPr>
              <a:t>i</a:t>
            </a:r>
            <a:r>
              <a:rPr sz="1800" dirty="0">
                <a:latin typeface="Times New Roman"/>
                <a:cs typeface="Times New Roman"/>
              </a:rPr>
              <a:t>on </a:t>
            </a:r>
            <a:r>
              <a:rPr sz="1800" spc="-140" dirty="0">
                <a:latin typeface="Times New Roman"/>
                <a:cs typeface="Times New Roman"/>
              </a:rPr>
              <a:t> </a:t>
            </a:r>
            <a:r>
              <a:rPr sz="1800" dirty="0">
                <a:latin typeface="Times New Roman"/>
                <a:cs typeface="Times New Roman"/>
              </a:rPr>
              <a:t>et </a:t>
            </a:r>
            <a:r>
              <a:rPr sz="1800" spc="-130" dirty="0">
                <a:latin typeface="Times New Roman"/>
                <a:cs typeface="Times New Roman"/>
              </a:rPr>
              <a:t> </a:t>
            </a:r>
            <a:r>
              <a:rPr sz="1800" spc="-15" dirty="0">
                <a:latin typeface="Times New Roman"/>
                <a:cs typeface="Times New Roman"/>
              </a:rPr>
              <a:t>d</a:t>
            </a:r>
            <a:r>
              <a:rPr sz="1800" dirty="0">
                <a:latin typeface="Times New Roman"/>
                <a:cs typeface="Times New Roman"/>
              </a:rPr>
              <a:t>e </a:t>
            </a:r>
            <a:r>
              <a:rPr sz="1800" spc="-130" dirty="0">
                <a:latin typeface="Times New Roman"/>
                <a:cs typeface="Times New Roman"/>
              </a:rPr>
              <a:t> </a:t>
            </a:r>
            <a:r>
              <a:rPr sz="1800" dirty="0">
                <a:latin typeface="Times New Roman"/>
                <a:cs typeface="Times New Roman"/>
              </a:rPr>
              <a:t>bonnes </a:t>
            </a:r>
            <a:r>
              <a:rPr sz="1800" spc="-130" dirty="0">
                <a:latin typeface="Times New Roman"/>
                <a:cs typeface="Times New Roman"/>
              </a:rPr>
              <a:t> </a:t>
            </a:r>
            <a:r>
              <a:rPr sz="1800" dirty="0">
                <a:latin typeface="Times New Roman"/>
                <a:cs typeface="Times New Roman"/>
              </a:rPr>
              <a:t>disso</a:t>
            </a:r>
            <a:r>
              <a:rPr sz="1800" spc="-15" dirty="0">
                <a:latin typeface="Times New Roman"/>
                <a:cs typeface="Times New Roman"/>
              </a:rPr>
              <a:t>c</a:t>
            </a:r>
            <a:r>
              <a:rPr sz="1800" dirty="0">
                <a:latin typeface="Times New Roman"/>
                <a:cs typeface="Times New Roman"/>
              </a:rPr>
              <a:t>i</a:t>
            </a:r>
            <a:r>
              <a:rPr sz="1800" spc="5" dirty="0">
                <a:latin typeface="Times New Roman"/>
                <a:cs typeface="Times New Roman"/>
              </a:rPr>
              <a:t>a</a:t>
            </a:r>
            <a:r>
              <a:rPr sz="1800" dirty="0">
                <a:latin typeface="Times New Roman"/>
                <a:cs typeface="Times New Roman"/>
              </a:rPr>
              <a:t>t</a:t>
            </a:r>
            <a:r>
              <a:rPr sz="1800" spc="5" dirty="0">
                <a:latin typeface="Times New Roman"/>
                <a:cs typeface="Times New Roman"/>
              </a:rPr>
              <a:t>i</a:t>
            </a:r>
            <a:r>
              <a:rPr sz="1800" dirty="0">
                <a:latin typeface="Times New Roman"/>
                <a:cs typeface="Times New Roman"/>
              </a:rPr>
              <a:t>ons </a:t>
            </a:r>
            <a:r>
              <a:rPr sz="1800" spc="-135" dirty="0">
                <a:latin typeface="Times New Roman"/>
                <a:cs typeface="Times New Roman"/>
              </a:rPr>
              <a:t> </a:t>
            </a:r>
            <a:r>
              <a:rPr sz="1800" dirty="0" err="1">
                <a:latin typeface="Times New Roman"/>
                <a:cs typeface="Times New Roman"/>
              </a:rPr>
              <a:t>seg</a:t>
            </a:r>
            <a:r>
              <a:rPr sz="1800" spc="-10" dirty="0" err="1">
                <a:latin typeface="Times New Roman"/>
                <a:cs typeface="Times New Roman"/>
              </a:rPr>
              <a:t>m</a:t>
            </a:r>
            <a:r>
              <a:rPr sz="1800" dirty="0" err="1">
                <a:latin typeface="Times New Roman"/>
                <a:cs typeface="Times New Roman"/>
              </a:rPr>
              <a:t>entaires</a:t>
            </a:r>
            <a:r>
              <a:rPr sz="1800" dirty="0">
                <a:latin typeface="Times New Roman"/>
                <a:cs typeface="Times New Roman"/>
              </a:rPr>
              <a:t>.</a:t>
            </a:r>
          </a:p>
          <a:p>
            <a:pPr>
              <a:lnSpc>
                <a:spcPct val="100000"/>
              </a:lnSpc>
              <a:spcBef>
                <a:spcPts val="34"/>
              </a:spcBef>
            </a:pPr>
            <a:endParaRPr sz="2600" dirty="0">
              <a:latin typeface="Times New Roman"/>
              <a:cs typeface="Times New Roman"/>
            </a:endParaRPr>
          </a:p>
          <a:p>
            <a:pPr marL="402590" marR="6350" indent="-389890" algn="just">
              <a:lnSpc>
                <a:spcPct val="100000"/>
              </a:lnSpc>
              <a:buSzPct val="77777"/>
              <a:buFont typeface="Wingdings"/>
              <a:buChar char=""/>
              <a:tabLst>
                <a:tab pos="403225" algn="l"/>
              </a:tabLst>
            </a:pPr>
            <a:r>
              <a:rPr sz="1800" dirty="0">
                <a:latin typeface="Times New Roman"/>
                <a:cs typeface="Times New Roman"/>
              </a:rPr>
              <a:t>A</a:t>
            </a:r>
            <a:r>
              <a:rPr sz="1800" spc="-10" dirty="0">
                <a:latin typeface="Times New Roman"/>
                <a:cs typeface="Times New Roman"/>
              </a:rPr>
              <a:t>s</a:t>
            </a:r>
            <a:r>
              <a:rPr sz="1800" dirty="0">
                <a:latin typeface="Times New Roman"/>
                <a:cs typeface="Times New Roman"/>
              </a:rPr>
              <a:t>socié  </a:t>
            </a:r>
            <a:r>
              <a:rPr sz="1800" spc="130" dirty="0">
                <a:latin typeface="Times New Roman"/>
                <a:cs typeface="Times New Roman"/>
              </a:rPr>
              <a:t> </a:t>
            </a:r>
            <a:r>
              <a:rPr sz="1800" dirty="0">
                <a:latin typeface="Times New Roman"/>
                <a:cs typeface="Times New Roman"/>
              </a:rPr>
              <a:t>à  </a:t>
            </a:r>
            <a:r>
              <a:rPr sz="1800" spc="130" dirty="0">
                <a:latin typeface="Times New Roman"/>
                <a:cs typeface="Times New Roman"/>
              </a:rPr>
              <a:t> </a:t>
            </a:r>
            <a:r>
              <a:rPr sz="1800" spc="-10" dirty="0">
                <a:latin typeface="Times New Roman"/>
                <a:cs typeface="Times New Roman"/>
              </a:rPr>
              <a:t>l</a:t>
            </a:r>
            <a:r>
              <a:rPr sz="1800" dirty="0">
                <a:latin typeface="Times New Roman"/>
                <a:cs typeface="Times New Roman"/>
              </a:rPr>
              <a:t>a  </a:t>
            </a:r>
            <a:r>
              <a:rPr sz="1800" spc="120" dirty="0">
                <a:latin typeface="Times New Roman"/>
                <a:cs typeface="Times New Roman"/>
              </a:rPr>
              <a:t> </a:t>
            </a:r>
            <a:r>
              <a:rPr sz="1800" dirty="0">
                <a:latin typeface="Times New Roman"/>
                <a:cs typeface="Times New Roman"/>
              </a:rPr>
              <a:t>constru</a:t>
            </a:r>
            <a:r>
              <a:rPr sz="1800" spc="5" dirty="0">
                <a:latin typeface="Times New Roman"/>
                <a:cs typeface="Times New Roman"/>
              </a:rPr>
              <a:t>c</a:t>
            </a:r>
            <a:r>
              <a:rPr sz="1800" dirty="0">
                <a:latin typeface="Times New Roman"/>
                <a:cs typeface="Times New Roman"/>
              </a:rPr>
              <a:t>t</a:t>
            </a:r>
            <a:r>
              <a:rPr sz="1800" spc="5" dirty="0">
                <a:latin typeface="Times New Roman"/>
                <a:cs typeface="Times New Roman"/>
              </a:rPr>
              <a:t>i</a:t>
            </a:r>
            <a:r>
              <a:rPr sz="1800" dirty="0">
                <a:latin typeface="Times New Roman"/>
                <a:cs typeface="Times New Roman"/>
              </a:rPr>
              <a:t>on  </a:t>
            </a:r>
            <a:r>
              <a:rPr sz="1800" spc="114" dirty="0">
                <a:latin typeface="Times New Roman"/>
                <a:cs typeface="Times New Roman"/>
              </a:rPr>
              <a:t> </a:t>
            </a:r>
            <a:r>
              <a:rPr sz="1800" dirty="0">
                <a:latin typeface="Times New Roman"/>
                <a:cs typeface="Times New Roman"/>
              </a:rPr>
              <a:t>d</a:t>
            </a:r>
            <a:r>
              <a:rPr sz="1800" spc="-15" dirty="0">
                <a:latin typeface="Times New Roman"/>
                <a:cs typeface="Times New Roman"/>
              </a:rPr>
              <a:t>’</a:t>
            </a:r>
            <a:r>
              <a:rPr sz="1800" dirty="0">
                <a:latin typeface="Times New Roman"/>
                <a:cs typeface="Times New Roman"/>
              </a:rPr>
              <a:t>une  </a:t>
            </a:r>
            <a:r>
              <a:rPr sz="1800" spc="130" dirty="0">
                <a:latin typeface="Times New Roman"/>
                <a:cs typeface="Times New Roman"/>
              </a:rPr>
              <a:t> </a:t>
            </a:r>
            <a:r>
              <a:rPr sz="1800" dirty="0">
                <a:latin typeface="Times New Roman"/>
                <a:cs typeface="Times New Roman"/>
              </a:rPr>
              <a:t>technique  </a:t>
            </a:r>
            <a:r>
              <a:rPr sz="1800" spc="120" dirty="0">
                <a:latin typeface="Times New Roman"/>
                <a:cs typeface="Times New Roman"/>
              </a:rPr>
              <a:t> </a:t>
            </a:r>
            <a:r>
              <a:rPr sz="1800" dirty="0">
                <a:latin typeface="Times New Roman"/>
                <a:cs typeface="Times New Roman"/>
              </a:rPr>
              <a:t>gestu</a:t>
            </a:r>
            <a:r>
              <a:rPr sz="1800" spc="5" dirty="0">
                <a:latin typeface="Times New Roman"/>
                <a:cs typeface="Times New Roman"/>
              </a:rPr>
              <a:t>e</a:t>
            </a:r>
            <a:r>
              <a:rPr sz="1800" spc="-10" dirty="0">
                <a:latin typeface="Times New Roman"/>
                <a:cs typeface="Times New Roman"/>
              </a:rPr>
              <a:t>l</a:t>
            </a:r>
            <a:r>
              <a:rPr sz="1800" dirty="0">
                <a:latin typeface="Times New Roman"/>
                <a:cs typeface="Times New Roman"/>
              </a:rPr>
              <a:t>le  </a:t>
            </a:r>
            <a:r>
              <a:rPr sz="1800" spc="135" dirty="0">
                <a:latin typeface="Times New Roman"/>
                <a:cs typeface="Times New Roman"/>
              </a:rPr>
              <a:t> </a:t>
            </a:r>
            <a:r>
              <a:rPr sz="1800" dirty="0">
                <a:latin typeface="Times New Roman"/>
                <a:cs typeface="Times New Roman"/>
              </a:rPr>
              <a:t>pr</a:t>
            </a:r>
            <a:r>
              <a:rPr sz="1800" spc="-15" dirty="0">
                <a:latin typeface="Times New Roman"/>
                <a:cs typeface="Times New Roman"/>
              </a:rPr>
              <a:t>o</a:t>
            </a:r>
            <a:r>
              <a:rPr sz="1800" dirty="0">
                <a:latin typeface="Times New Roman"/>
                <a:cs typeface="Times New Roman"/>
              </a:rPr>
              <a:t>pre  </a:t>
            </a:r>
            <a:r>
              <a:rPr sz="1800" spc="130" dirty="0">
                <a:latin typeface="Times New Roman"/>
                <a:cs typeface="Times New Roman"/>
              </a:rPr>
              <a:t> </a:t>
            </a:r>
            <a:r>
              <a:rPr sz="1800" dirty="0">
                <a:latin typeface="Times New Roman"/>
                <a:cs typeface="Times New Roman"/>
              </a:rPr>
              <a:t>au  </a:t>
            </a:r>
            <a:r>
              <a:rPr sz="1800" spc="125" dirty="0">
                <a:latin typeface="Times New Roman"/>
                <a:cs typeface="Times New Roman"/>
              </a:rPr>
              <a:t> </a:t>
            </a:r>
            <a:r>
              <a:rPr sz="1800" dirty="0">
                <a:latin typeface="Times New Roman"/>
                <a:cs typeface="Times New Roman"/>
              </a:rPr>
              <a:t>Squas</a:t>
            </a:r>
            <a:r>
              <a:rPr sz="1800" spc="-15" dirty="0">
                <a:latin typeface="Times New Roman"/>
                <a:cs typeface="Times New Roman"/>
              </a:rPr>
              <a:t>h</a:t>
            </a:r>
            <a:r>
              <a:rPr sz="1800" dirty="0">
                <a:latin typeface="Times New Roman"/>
                <a:cs typeface="Times New Roman"/>
              </a:rPr>
              <a:t>,  </a:t>
            </a:r>
            <a:r>
              <a:rPr sz="1800" spc="130" dirty="0">
                <a:latin typeface="Times New Roman"/>
                <a:cs typeface="Times New Roman"/>
              </a:rPr>
              <a:t> </a:t>
            </a:r>
            <a:r>
              <a:rPr sz="1800" spc="-10" dirty="0">
                <a:latin typeface="Times New Roman"/>
                <a:cs typeface="Times New Roman"/>
              </a:rPr>
              <a:t>le </a:t>
            </a:r>
            <a:r>
              <a:rPr sz="1800" dirty="0">
                <a:latin typeface="Times New Roman"/>
                <a:cs typeface="Times New Roman"/>
              </a:rPr>
              <a:t>dév</a:t>
            </a:r>
            <a:r>
              <a:rPr sz="1800" spc="5" dirty="0">
                <a:latin typeface="Times New Roman"/>
                <a:cs typeface="Times New Roman"/>
              </a:rPr>
              <a:t>e</a:t>
            </a:r>
            <a:r>
              <a:rPr sz="1800" dirty="0">
                <a:latin typeface="Times New Roman"/>
                <a:cs typeface="Times New Roman"/>
              </a:rPr>
              <a:t>lopp</a:t>
            </a:r>
            <a:r>
              <a:rPr sz="1800" spc="5" dirty="0">
                <a:latin typeface="Times New Roman"/>
                <a:cs typeface="Times New Roman"/>
              </a:rPr>
              <a:t>e</a:t>
            </a:r>
            <a:r>
              <a:rPr sz="1800" spc="-10" dirty="0">
                <a:latin typeface="Times New Roman"/>
                <a:cs typeface="Times New Roman"/>
              </a:rPr>
              <a:t>m</a:t>
            </a:r>
            <a:r>
              <a:rPr sz="1800" dirty="0">
                <a:latin typeface="Times New Roman"/>
                <a:cs typeface="Times New Roman"/>
              </a:rPr>
              <a:t>ent </a:t>
            </a:r>
            <a:r>
              <a:rPr sz="1800" spc="-195" dirty="0">
                <a:latin typeface="Times New Roman"/>
                <a:cs typeface="Times New Roman"/>
              </a:rPr>
              <a:t> </a:t>
            </a:r>
            <a:r>
              <a:rPr sz="1800" spc="-10" dirty="0">
                <a:latin typeface="Times New Roman"/>
                <a:cs typeface="Times New Roman"/>
              </a:rPr>
              <a:t>m</a:t>
            </a:r>
            <a:r>
              <a:rPr sz="1800" dirty="0">
                <a:latin typeface="Times New Roman"/>
                <a:cs typeface="Times New Roman"/>
              </a:rPr>
              <a:t>ot</a:t>
            </a:r>
            <a:r>
              <a:rPr sz="1800" spc="5" dirty="0">
                <a:latin typeface="Times New Roman"/>
                <a:cs typeface="Times New Roman"/>
              </a:rPr>
              <a:t>e</a:t>
            </a:r>
            <a:r>
              <a:rPr sz="1800" dirty="0">
                <a:latin typeface="Times New Roman"/>
                <a:cs typeface="Times New Roman"/>
              </a:rPr>
              <a:t>ur </a:t>
            </a:r>
            <a:r>
              <a:rPr sz="1800" spc="-185" dirty="0">
                <a:latin typeface="Times New Roman"/>
                <a:cs typeface="Times New Roman"/>
              </a:rPr>
              <a:t> </a:t>
            </a:r>
            <a:r>
              <a:rPr sz="1800" dirty="0">
                <a:latin typeface="Times New Roman"/>
                <a:cs typeface="Times New Roman"/>
              </a:rPr>
              <a:t>a </a:t>
            </a:r>
            <a:r>
              <a:rPr sz="1800" spc="-180" dirty="0">
                <a:latin typeface="Times New Roman"/>
                <a:cs typeface="Times New Roman"/>
              </a:rPr>
              <a:t> </a:t>
            </a:r>
            <a:r>
              <a:rPr sz="1800" dirty="0">
                <a:latin typeface="Times New Roman"/>
                <a:cs typeface="Times New Roman"/>
              </a:rPr>
              <a:t>pour </a:t>
            </a:r>
            <a:r>
              <a:rPr sz="1800" spc="-195" dirty="0">
                <a:latin typeface="Times New Roman"/>
                <a:cs typeface="Times New Roman"/>
              </a:rPr>
              <a:t> </a:t>
            </a:r>
            <a:r>
              <a:rPr sz="1800" spc="-15" dirty="0">
                <a:latin typeface="Times New Roman"/>
                <a:cs typeface="Times New Roman"/>
              </a:rPr>
              <a:t>o</a:t>
            </a:r>
            <a:r>
              <a:rPr sz="1800" dirty="0">
                <a:latin typeface="Times New Roman"/>
                <a:cs typeface="Times New Roman"/>
              </a:rPr>
              <a:t>bj</a:t>
            </a:r>
            <a:r>
              <a:rPr sz="1800" spc="5" dirty="0">
                <a:latin typeface="Times New Roman"/>
                <a:cs typeface="Times New Roman"/>
              </a:rPr>
              <a:t>e</a:t>
            </a:r>
            <a:r>
              <a:rPr sz="1800" dirty="0">
                <a:latin typeface="Times New Roman"/>
                <a:cs typeface="Times New Roman"/>
              </a:rPr>
              <a:t>ctif </a:t>
            </a:r>
            <a:r>
              <a:rPr sz="1800" spc="-175" dirty="0">
                <a:latin typeface="Times New Roman"/>
                <a:cs typeface="Times New Roman"/>
              </a:rPr>
              <a:t> </a:t>
            </a:r>
            <a:r>
              <a:rPr sz="1800" dirty="0" err="1">
                <a:latin typeface="Times New Roman"/>
                <a:cs typeface="Times New Roman"/>
              </a:rPr>
              <a:t>d’appo</a:t>
            </a:r>
            <a:r>
              <a:rPr sz="1800" spc="-15" dirty="0" err="1">
                <a:latin typeface="Times New Roman"/>
                <a:cs typeface="Times New Roman"/>
              </a:rPr>
              <a:t>r</a:t>
            </a:r>
            <a:r>
              <a:rPr sz="1800" dirty="0" err="1">
                <a:latin typeface="Times New Roman"/>
                <a:cs typeface="Times New Roman"/>
              </a:rPr>
              <a:t>ter</a:t>
            </a:r>
            <a:r>
              <a:rPr sz="1800" dirty="0">
                <a:latin typeface="Times New Roman"/>
                <a:cs typeface="Times New Roman"/>
              </a:rPr>
              <a:t> </a:t>
            </a:r>
            <a:r>
              <a:rPr sz="1800" spc="-185" dirty="0">
                <a:latin typeface="Times New Roman"/>
                <a:cs typeface="Times New Roman"/>
              </a:rPr>
              <a:t> </a:t>
            </a:r>
            <a:r>
              <a:rPr lang="fr-FR" sz="1800" dirty="0">
                <a:latin typeface="Times New Roman"/>
                <a:cs typeface="Times New Roman"/>
              </a:rPr>
              <a:t>au patient </a:t>
            </a:r>
            <a:r>
              <a:rPr sz="1800" spc="-10" dirty="0">
                <a:latin typeface="Times New Roman"/>
                <a:cs typeface="Times New Roman"/>
              </a:rPr>
              <a:t>l</a:t>
            </a:r>
            <a:r>
              <a:rPr sz="1800" dirty="0">
                <a:latin typeface="Times New Roman"/>
                <a:cs typeface="Times New Roman"/>
              </a:rPr>
              <a:t>es </a:t>
            </a:r>
            <a:r>
              <a:rPr sz="1800" spc="-195" dirty="0">
                <a:latin typeface="Times New Roman"/>
                <a:cs typeface="Times New Roman"/>
              </a:rPr>
              <a:t> </a:t>
            </a:r>
            <a:r>
              <a:rPr sz="1800" dirty="0">
                <a:latin typeface="Times New Roman"/>
                <a:cs typeface="Times New Roman"/>
              </a:rPr>
              <a:t>bases </a:t>
            </a:r>
            <a:r>
              <a:rPr sz="1800" spc="-185" dirty="0">
                <a:latin typeface="Times New Roman"/>
                <a:cs typeface="Times New Roman"/>
              </a:rPr>
              <a:t> </a:t>
            </a:r>
            <a:r>
              <a:rPr sz="1800" spc="-10" dirty="0">
                <a:latin typeface="Times New Roman"/>
                <a:cs typeface="Times New Roman"/>
              </a:rPr>
              <a:t>m</a:t>
            </a:r>
            <a:r>
              <a:rPr sz="1800" dirty="0">
                <a:latin typeface="Times New Roman"/>
                <a:cs typeface="Times New Roman"/>
              </a:rPr>
              <a:t>in</a:t>
            </a:r>
            <a:r>
              <a:rPr sz="1800" spc="5" dirty="0">
                <a:latin typeface="Times New Roman"/>
                <a:cs typeface="Times New Roman"/>
              </a:rPr>
              <a:t>i</a:t>
            </a:r>
            <a:r>
              <a:rPr sz="1800" spc="-10" dirty="0">
                <a:latin typeface="Times New Roman"/>
                <a:cs typeface="Times New Roman"/>
              </a:rPr>
              <a:t>m</a:t>
            </a:r>
            <a:r>
              <a:rPr sz="1800" dirty="0">
                <a:latin typeface="Times New Roman"/>
                <a:cs typeface="Times New Roman"/>
              </a:rPr>
              <a:t>um </a:t>
            </a:r>
            <a:r>
              <a:rPr sz="1800" spc="-180" dirty="0">
                <a:latin typeface="Times New Roman"/>
                <a:cs typeface="Times New Roman"/>
              </a:rPr>
              <a:t> </a:t>
            </a:r>
            <a:r>
              <a:rPr sz="1800" dirty="0">
                <a:latin typeface="Times New Roman"/>
                <a:cs typeface="Times New Roman"/>
              </a:rPr>
              <a:t>lui per</a:t>
            </a:r>
            <a:r>
              <a:rPr sz="1800" spc="-10" dirty="0">
                <a:latin typeface="Times New Roman"/>
                <a:cs typeface="Times New Roman"/>
              </a:rPr>
              <a:t>m</a:t>
            </a:r>
            <a:r>
              <a:rPr sz="1800" dirty="0">
                <a:latin typeface="Times New Roman"/>
                <a:cs typeface="Times New Roman"/>
              </a:rPr>
              <a:t>e</a:t>
            </a:r>
            <a:r>
              <a:rPr sz="1800" spc="5" dirty="0">
                <a:latin typeface="Times New Roman"/>
                <a:cs typeface="Times New Roman"/>
              </a:rPr>
              <a:t>t</a:t>
            </a:r>
            <a:r>
              <a:rPr sz="1800" dirty="0">
                <a:latin typeface="Times New Roman"/>
                <a:cs typeface="Times New Roman"/>
              </a:rPr>
              <a:t>t</a:t>
            </a:r>
            <a:r>
              <a:rPr sz="1800" spc="5" dirty="0">
                <a:latin typeface="Times New Roman"/>
                <a:cs typeface="Times New Roman"/>
              </a:rPr>
              <a:t>a</a:t>
            </a:r>
            <a:r>
              <a:rPr sz="1800" dirty="0">
                <a:latin typeface="Times New Roman"/>
                <a:cs typeface="Times New Roman"/>
              </a:rPr>
              <a:t>nt</a:t>
            </a:r>
            <a:r>
              <a:rPr sz="1800" spc="-15" dirty="0">
                <a:latin typeface="Times New Roman"/>
                <a:cs typeface="Times New Roman"/>
              </a:rPr>
              <a:t> </a:t>
            </a:r>
            <a:r>
              <a:rPr sz="1800" dirty="0">
                <a:latin typeface="Times New Roman"/>
                <a:cs typeface="Times New Roman"/>
              </a:rPr>
              <a:t>de</a:t>
            </a:r>
            <a:r>
              <a:rPr sz="1800" spc="-5" dirty="0">
                <a:latin typeface="Times New Roman"/>
                <a:cs typeface="Times New Roman"/>
              </a:rPr>
              <a:t> </a:t>
            </a:r>
            <a:r>
              <a:rPr sz="1800" dirty="0">
                <a:latin typeface="Times New Roman"/>
                <a:cs typeface="Times New Roman"/>
              </a:rPr>
              <a:t>prat</a:t>
            </a:r>
            <a:r>
              <a:rPr sz="1800" spc="5" dirty="0">
                <a:latin typeface="Times New Roman"/>
                <a:cs typeface="Times New Roman"/>
              </a:rPr>
              <a:t>i</a:t>
            </a:r>
            <a:r>
              <a:rPr sz="1800" dirty="0">
                <a:latin typeface="Times New Roman"/>
                <a:cs typeface="Times New Roman"/>
              </a:rPr>
              <a:t>quer</a:t>
            </a:r>
            <a:r>
              <a:rPr sz="1800" spc="5" dirty="0">
                <a:latin typeface="Times New Roman"/>
                <a:cs typeface="Times New Roman"/>
              </a:rPr>
              <a:t> </a:t>
            </a:r>
            <a:r>
              <a:rPr sz="1800" dirty="0">
                <a:latin typeface="Times New Roman"/>
                <a:cs typeface="Times New Roman"/>
              </a:rPr>
              <a:t>l’</a:t>
            </a:r>
            <a:r>
              <a:rPr sz="1800" spc="5" dirty="0">
                <a:latin typeface="Times New Roman"/>
                <a:cs typeface="Times New Roman"/>
              </a:rPr>
              <a:t>a</a:t>
            </a:r>
            <a:r>
              <a:rPr sz="1800" dirty="0">
                <a:latin typeface="Times New Roman"/>
                <a:cs typeface="Times New Roman"/>
              </a:rPr>
              <a:t>c</a:t>
            </a:r>
            <a:r>
              <a:rPr sz="1800" spc="5" dirty="0">
                <a:latin typeface="Times New Roman"/>
                <a:cs typeface="Times New Roman"/>
              </a:rPr>
              <a:t>t</a:t>
            </a:r>
            <a:r>
              <a:rPr sz="1800" dirty="0">
                <a:latin typeface="Times New Roman"/>
                <a:cs typeface="Times New Roman"/>
              </a:rPr>
              <a:t>iv</a:t>
            </a:r>
            <a:r>
              <a:rPr sz="1800" spc="5" dirty="0">
                <a:latin typeface="Times New Roman"/>
                <a:cs typeface="Times New Roman"/>
              </a:rPr>
              <a:t>i</a:t>
            </a:r>
            <a:r>
              <a:rPr sz="1800" dirty="0">
                <a:latin typeface="Times New Roman"/>
                <a:cs typeface="Times New Roman"/>
              </a:rPr>
              <a:t>té</a:t>
            </a:r>
            <a:r>
              <a:rPr sz="1800" spc="-30" dirty="0">
                <a:latin typeface="Times New Roman"/>
                <a:cs typeface="Times New Roman"/>
              </a:rPr>
              <a:t> </a:t>
            </a:r>
            <a:r>
              <a:rPr sz="1800" dirty="0">
                <a:latin typeface="Times New Roman"/>
                <a:cs typeface="Times New Roman"/>
              </a:rPr>
              <a:t>tout en</a:t>
            </a:r>
            <a:r>
              <a:rPr sz="1800" spc="-10" dirty="0">
                <a:latin typeface="Times New Roman"/>
                <a:cs typeface="Times New Roman"/>
              </a:rPr>
              <a:t> </a:t>
            </a:r>
            <a:r>
              <a:rPr sz="1800" dirty="0">
                <a:latin typeface="Times New Roman"/>
                <a:cs typeface="Times New Roman"/>
              </a:rPr>
              <a:t>s’amu</a:t>
            </a:r>
            <a:r>
              <a:rPr sz="1800" spc="-10" dirty="0">
                <a:latin typeface="Times New Roman"/>
                <a:cs typeface="Times New Roman"/>
              </a:rPr>
              <a:t>s</a:t>
            </a:r>
            <a:r>
              <a:rPr sz="1800" dirty="0">
                <a:latin typeface="Times New Roman"/>
                <a:cs typeface="Times New Roman"/>
              </a:rPr>
              <a:t>an</a:t>
            </a:r>
            <a:r>
              <a:rPr sz="1800" spc="5" dirty="0">
                <a:latin typeface="Times New Roman"/>
                <a:cs typeface="Times New Roman"/>
              </a:rPr>
              <a:t>t</a:t>
            </a:r>
            <a:r>
              <a:rPr sz="1800" dirty="0">
                <a:latin typeface="Times New Roman"/>
                <a:cs typeface="Times New Roman"/>
              </a:rPr>
              <a:t>.</a:t>
            </a:r>
          </a:p>
          <a:p>
            <a:pPr>
              <a:lnSpc>
                <a:spcPct val="100000"/>
              </a:lnSpc>
              <a:spcBef>
                <a:spcPts val="36"/>
              </a:spcBef>
              <a:buFont typeface="Wingdings"/>
              <a:buChar char=""/>
            </a:pPr>
            <a:endParaRPr sz="2600" dirty="0">
              <a:latin typeface="Times New Roman"/>
              <a:cs typeface="Times New Roman"/>
            </a:endParaRPr>
          </a:p>
          <a:p>
            <a:pPr marL="402590" marR="6985" indent="-389890">
              <a:lnSpc>
                <a:spcPct val="100000"/>
              </a:lnSpc>
              <a:buSzPct val="77777"/>
              <a:buFont typeface="Wingdings"/>
              <a:buChar char=""/>
              <a:tabLst>
                <a:tab pos="403225" algn="l"/>
              </a:tabLst>
            </a:pPr>
            <a:r>
              <a:rPr sz="1800" dirty="0">
                <a:latin typeface="Times New Roman"/>
                <a:cs typeface="Times New Roman"/>
              </a:rPr>
              <a:t>C</a:t>
            </a:r>
            <a:r>
              <a:rPr sz="1800" spc="5" dirty="0">
                <a:latin typeface="Times New Roman"/>
                <a:cs typeface="Times New Roman"/>
              </a:rPr>
              <a:t>e</a:t>
            </a:r>
            <a:r>
              <a:rPr sz="1800" dirty="0">
                <a:latin typeface="Times New Roman"/>
                <a:cs typeface="Times New Roman"/>
              </a:rPr>
              <a:t>t</a:t>
            </a:r>
            <a:r>
              <a:rPr sz="1800" spc="5" dirty="0">
                <a:latin typeface="Times New Roman"/>
                <a:cs typeface="Times New Roman"/>
              </a:rPr>
              <a:t>t</a:t>
            </a:r>
            <a:r>
              <a:rPr sz="1800" dirty="0">
                <a:latin typeface="Times New Roman"/>
                <a:cs typeface="Times New Roman"/>
              </a:rPr>
              <a:t>e </a:t>
            </a:r>
            <a:r>
              <a:rPr sz="1800" spc="-155" dirty="0">
                <a:latin typeface="Times New Roman"/>
                <a:cs typeface="Times New Roman"/>
              </a:rPr>
              <a:t> </a:t>
            </a:r>
            <a:r>
              <a:rPr sz="1800" spc="-10" dirty="0">
                <a:latin typeface="Times New Roman"/>
                <a:cs typeface="Times New Roman"/>
              </a:rPr>
              <a:t>m</a:t>
            </a:r>
            <a:r>
              <a:rPr sz="1800" dirty="0">
                <a:latin typeface="Times New Roman"/>
                <a:cs typeface="Times New Roman"/>
              </a:rPr>
              <a:t>otricité </a:t>
            </a:r>
            <a:r>
              <a:rPr sz="1800" spc="-170" dirty="0">
                <a:latin typeface="Times New Roman"/>
                <a:cs typeface="Times New Roman"/>
              </a:rPr>
              <a:t> </a:t>
            </a:r>
            <a:r>
              <a:rPr sz="1800" dirty="0">
                <a:latin typeface="Times New Roman"/>
                <a:cs typeface="Times New Roman"/>
              </a:rPr>
              <a:t>devra </a:t>
            </a:r>
            <a:r>
              <a:rPr sz="1800" spc="-150" dirty="0">
                <a:latin typeface="Times New Roman"/>
                <a:cs typeface="Times New Roman"/>
              </a:rPr>
              <a:t> </a:t>
            </a:r>
            <a:r>
              <a:rPr sz="1800" dirty="0">
                <a:latin typeface="Times New Roman"/>
                <a:cs typeface="Times New Roman"/>
              </a:rPr>
              <a:t>ê</a:t>
            </a:r>
            <a:r>
              <a:rPr sz="1800" spc="5" dirty="0">
                <a:latin typeface="Times New Roman"/>
                <a:cs typeface="Times New Roman"/>
              </a:rPr>
              <a:t>t</a:t>
            </a:r>
            <a:r>
              <a:rPr sz="1800" spc="-15" dirty="0">
                <a:latin typeface="Times New Roman"/>
                <a:cs typeface="Times New Roman"/>
              </a:rPr>
              <a:t>r</a:t>
            </a:r>
            <a:r>
              <a:rPr sz="1800" dirty="0">
                <a:latin typeface="Times New Roman"/>
                <a:cs typeface="Times New Roman"/>
              </a:rPr>
              <a:t>e </a:t>
            </a:r>
            <a:r>
              <a:rPr sz="1800" spc="-155" dirty="0">
                <a:latin typeface="Times New Roman"/>
                <a:cs typeface="Times New Roman"/>
              </a:rPr>
              <a:t> </a:t>
            </a:r>
            <a:r>
              <a:rPr sz="1800" dirty="0">
                <a:latin typeface="Times New Roman"/>
                <a:cs typeface="Times New Roman"/>
              </a:rPr>
              <a:t>ri</a:t>
            </a:r>
            <a:r>
              <a:rPr sz="1800" spc="5" dirty="0">
                <a:latin typeface="Times New Roman"/>
                <a:cs typeface="Times New Roman"/>
              </a:rPr>
              <a:t>c</a:t>
            </a:r>
            <a:r>
              <a:rPr sz="1800" spc="-15" dirty="0">
                <a:latin typeface="Times New Roman"/>
                <a:cs typeface="Times New Roman"/>
              </a:rPr>
              <a:t>h</a:t>
            </a:r>
            <a:r>
              <a:rPr sz="1800" dirty="0">
                <a:latin typeface="Times New Roman"/>
                <a:cs typeface="Times New Roman"/>
              </a:rPr>
              <a:t>e </a:t>
            </a:r>
            <a:r>
              <a:rPr sz="1800" spc="-165" dirty="0">
                <a:latin typeface="Times New Roman"/>
                <a:cs typeface="Times New Roman"/>
              </a:rPr>
              <a:t> </a:t>
            </a:r>
            <a:r>
              <a:rPr sz="1800" dirty="0">
                <a:latin typeface="Times New Roman"/>
                <a:cs typeface="Times New Roman"/>
              </a:rPr>
              <a:t>et </a:t>
            </a:r>
            <a:r>
              <a:rPr sz="1800" spc="-155" dirty="0">
                <a:latin typeface="Times New Roman"/>
                <a:cs typeface="Times New Roman"/>
              </a:rPr>
              <a:t> </a:t>
            </a:r>
            <a:r>
              <a:rPr sz="1800" dirty="0">
                <a:latin typeface="Times New Roman"/>
                <a:cs typeface="Times New Roman"/>
              </a:rPr>
              <a:t>var</a:t>
            </a:r>
            <a:r>
              <a:rPr sz="1800" spc="-10" dirty="0">
                <a:latin typeface="Times New Roman"/>
                <a:cs typeface="Times New Roman"/>
              </a:rPr>
              <a:t>i</a:t>
            </a:r>
            <a:r>
              <a:rPr sz="1800" dirty="0">
                <a:latin typeface="Times New Roman"/>
                <a:cs typeface="Times New Roman"/>
              </a:rPr>
              <a:t>ée </a:t>
            </a:r>
            <a:r>
              <a:rPr sz="1800" spc="-145" dirty="0">
                <a:latin typeface="Times New Roman"/>
                <a:cs typeface="Times New Roman"/>
              </a:rPr>
              <a:t> </a:t>
            </a:r>
            <a:r>
              <a:rPr sz="1800" dirty="0">
                <a:latin typeface="Times New Roman"/>
                <a:cs typeface="Times New Roman"/>
              </a:rPr>
              <a:t>pour </a:t>
            </a:r>
            <a:r>
              <a:rPr sz="1800" spc="-170" dirty="0">
                <a:latin typeface="Times New Roman"/>
                <a:cs typeface="Times New Roman"/>
              </a:rPr>
              <a:t> </a:t>
            </a:r>
            <a:r>
              <a:rPr sz="1800" dirty="0" err="1">
                <a:latin typeface="Times New Roman"/>
                <a:cs typeface="Times New Roman"/>
              </a:rPr>
              <a:t>que</a:t>
            </a:r>
            <a:r>
              <a:rPr sz="1800" dirty="0">
                <a:latin typeface="Times New Roman"/>
                <a:cs typeface="Times New Roman"/>
              </a:rPr>
              <a:t> </a:t>
            </a:r>
            <a:r>
              <a:rPr sz="1800" spc="-155" dirty="0">
                <a:latin typeface="Times New Roman"/>
                <a:cs typeface="Times New Roman"/>
              </a:rPr>
              <a:t> </a:t>
            </a:r>
            <a:r>
              <a:rPr lang="fr-FR" sz="1800" dirty="0">
                <a:latin typeface="Times New Roman"/>
                <a:cs typeface="Times New Roman"/>
              </a:rPr>
              <a:t>le patient</a:t>
            </a:r>
            <a:r>
              <a:rPr sz="1800" dirty="0">
                <a:latin typeface="Times New Roman"/>
                <a:cs typeface="Times New Roman"/>
              </a:rPr>
              <a:t> </a:t>
            </a:r>
            <a:r>
              <a:rPr sz="1800" spc="-150" dirty="0">
                <a:latin typeface="Times New Roman"/>
                <a:cs typeface="Times New Roman"/>
              </a:rPr>
              <a:t> </a:t>
            </a:r>
            <a:r>
              <a:rPr sz="1800" dirty="0">
                <a:latin typeface="Times New Roman"/>
                <a:cs typeface="Times New Roman"/>
              </a:rPr>
              <a:t>so</a:t>
            </a:r>
            <a:r>
              <a:rPr sz="1800" spc="-15" dirty="0">
                <a:latin typeface="Times New Roman"/>
                <a:cs typeface="Times New Roman"/>
              </a:rPr>
              <a:t>i</a:t>
            </a:r>
            <a:r>
              <a:rPr sz="1800" dirty="0">
                <a:latin typeface="Times New Roman"/>
                <a:cs typeface="Times New Roman"/>
              </a:rPr>
              <a:t>t </a:t>
            </a:r>
            <a:r>
              <a:rPr sz="1800" spc="-155" dirty="0">
                <a:latin typeface="Times New Roman"/>
                <a:cs typeface="Times New Roman"/>
              </a:rPr>
              <a:t> </a:t>
            </a:r>
            <a:r>
              <a:rPr sz="1800" dirty="0">
                <a:latin typeface="Times New Roman"/>
                <a:cs typeface="Times New Roman"/>
              </a:rPr>
              <a:t>c</a:t>
            </a:r>
            <a:r>
              <a:rPr sz="1800" spc="5" dirty="0">
                <a:latin typeface="Times New Roman"/>
                <a:cs typeface="Times New Roman"/>
              </a:rPr>
              <a:t>a</a:t>
            </a:r>
            <a:r>
              <a:rPr sz="1800" dirty="0">
                <a:latin typeface="Times New Roman"/>
                <a:cs typeface="Times New Roman"/>
              </a:rPr>
              <a:t>pa</a:t>
            </a:r>
            <a:r>
              <a:rPr sz="1800" spc="-10" dirty="0">
                <a:latin typeface="Times New Roman"/>
                <a:cs typeface="Times New Roman"/>
              </a:rPr>
              <a:t>b</a:t>
            </a:r>
            <a:r>
              <a:rPr sz="1800" dirty="0">
                <a:latin typeface="Times New Roman"/>
                <a:cs typeface="Times New Roman"/>
              </a:rPr>
              <a:t>le, </a:t>
            </a:r>
            <a:r>
              <a:rPr sz="1800" spc="-155" dirty="0">
                <a:latin typeface="Times New Roman"/>
                <a:cs typeface="Times New Roman"/>
              </a:rPr>
              <a:t> </a:t>
            </a:r>
            <a:r>
              <a:rPr sz="1800" dirty="0">
                <a:latin typeface="Times New Roman"/>
                <a:cs typeface="Times New Roman"/>
              </a:rPr>
              <a:t>plus </a:t>
            </a:r>
            <a:r>
              <a:rPr sz="1800" spc="-155" dirty="0">
                <a:latin typeface="Times New Roman"/>
                <a:cs typeface="Times New Roman"/>
              </a:rPr>
              <a:t> </a:t>
            </a:r>
            <a:r>
              <a:rPr sz="1800" spc="-10" dirty="0">
                <a:latin typeface="Times New Roman"/>
                <a:cs typeface="Times New Roman"/>
              </a:rPr>
              <a:t>t</a:t>
            </a:r>
            <a:r>
              <a:rPr sz="1800" dirty="0">
                <a:latin typeface="Times New Roman"/>
                <a:cs typeface="Times New Roman"/>
              </a:rPr>
              <a:t>ard, d’adap</a:t>
            </a:r>
            <a:r>
              <a:rPr sz="1800" spc="5" dirty="0">
                <a:latin typeface="Times New Roman"/>
                <a:cs typeface="Times New Roman"/>
              </a:rPr>
              <a:t>t</a:t>
            </a:r>
            <a:r>
              <a:rPr sz="1800" dirty="0">
                <a:latin typeface="Times New Roman"/>
                <a:cs typeface="Times New Roman"/>
              </a:rPr>
              <a:t>er</a:t>
            </a:r>
            <a:r>
              <a:rPr sz="1800" spc="-10" dirty="0">
                <a:latin typeface="Times New Roman"/>
                <a:cs typeface="Times New Roman"/>
              </a:rPr>
              <a:t> </a:t>
            </a:r>
            <a:r>
              <a:rPr sz="1800" dirty="0">
                <a:latin typeface="Times New Roman"/>
                <a:cs typeface="Times New Roman"/>
              </a:rPr>
              <a:t>ses a</a:t>
            </a:r>
            <a:r>
              <a:rPr sz="1800" spc="5" dirty="0">
                <a:latin typeface="Times New Roman"/>
                <a:cs typeface="Times New Roman"/>
              </a:rPr>
              <a:t>c</a:t>
            </a:r>
            <a:r>
              <a:rPr sz="1800" dirty="0">
                <a:latin typeface="Times New Roman"/>
                <a:cs typeface="Times New Roman"/>
              </a:rPr>
              <a:t>t</a:t>
            </a:r>
            <a:r>
              <a:rPr sz="1800" spc="5" dirty="0">
                <a:latin typeface="Times New Roman"/>
                <a:cs typeface="Times New Roman"/>
              </a:rPr>
              <a:t>i</a:t>
            </a:r>
            <a:r>
              <a:rPr sz="1800" dirty="0">
                <a:latin typeface="Times New Roman"/>
                <a:cs typeface="Times New Roman"/>
              </a:rPr>
              <a:t>ons</a:t>
            </a:r>
            <a:r>
              <a:rPr sz="1800" spc="-5" dirty="0">
                <a:latin typeface="Times New Roman"/>
                <a:cs typeface="Times New Roman"/>
              </a:rPr>
              <a:t> </a:t>
            </a:r>
            <a:r>
              <a:rPr sz="1800" dirty="0">
                <a:latin typeface="Times New Roman"/>
                <a:cs typeface="Times New Roman"/>
              </a:rPr>
              <a:t>et</a:t>
            </a:r>
            <a:r>
              <a:rPr sz="1800" spc="-15" dirty="0">
                <a:latin typeface="Times New Roman"/>
                <a:cs typeface="Times New Roman"/>
              </a:rPr>
              <a:t> </a:t>
            </a:r>
            <a:r>
              <a:rPr sz="1800" dirty="0">
                <a:latin typeface="Times New Roman"/>
                <a:cs typeface="Times New Roman"/>
              </a:rPr>
              <a:t>ses </a:t>
            </a:r>
            <a:r>
              <a:rPr sz="1800" spc="-10" dirty="0">
                <a:latin typeface="Times New Roman"/>
                <a:cs typeface="Times New Roman"/>
              </a:rPr>
              <a:t>m</a:t>
            </a:r>
            <a:r>
              <a:rPr sz="1800" dirty="0">
                <a:latin typeface="Times New Roman"/>
                <a:cs typeface="Times New Roman"/>
              </a:rPr>
              <a:t>ouvemen</a:t>
            </a:r>
            <a:r>
              <a:rPr sz="1800" spc="5" dirty="0">
                <a:latin typeface="Times New Roman"/>
                <a:cs typeface="Times New Roman"/>
              </a:rPr>
              <a:t>t</a:t>
            </a:r>
            <a:r>
              <a:rPr sz="1800" dirty="0">
                <a:latin typeface="Times New Roman"/>
                <a:cs typeface="Times New Roman"/>
              </a:rPr>
              <a:t>s que</a:t>
            </a:r>
            <a:r>
              <a:rPr sz="1800" spc="5" dirty="0">
                <a:latin typeface="Times New Roman"/>
                <a:cs typeface="Times New Roman"/>
              </a:rPr>
              <a:t>l</a:t>
            </a:r>
            <a:r>
              <a:rPr sz="1800" dirty="0">
                <a:latin typeface="Times New Roman"/>
                <a:cs typeface="Times New Roman"/>
              </a:rPr>
              <a:t>ques</a:t>
            </a:r>
            <a:r>
              <a:rPr sz="1800" spc="-5" dirty="0">
                <a:latin typeface="Times New Roman"/>
                <a:cs typeface="Times New Roman"/>
              </a:rPr>
              <a:t> </a:t>
            </a:r>
            <a:r>
              <a:rPr sz="1800" dirty="0">
                <a:latin typeface="Times New Roman"/>
                <a:cs typeface="Times New Roman"/>
              </a:rPr>
              <a:t>soit</a:t>
            </a:r>
            <a:r>
              <a:rPr sz="1800" spc="-5" dirty="0">
                <a:latin typeface="Times New Roman"/>
                <a:cs typeface="Times New Roman"/>
              </a:rPr>
              <a:t> </a:t>
            </a:r>
            <a:r>
              <a:rPr sz="1800" dirty="0">
                <a:latin typeface="Times New Roman"/>
                <a:cs typeface="Times New Roman"/>
              </a:rPr>
              <a:t>la</a:t>
            </a:r>
            <a:r>
              <a:rPr sz="1800" spc="-5" dirty="0">
                <a:latin typeface="Times New Roman"/>
                <a:cs typeface="Times New Roman"/>
              </a:rPr>
              <a:t> </a:t>
            </a:r>
            <a:r>
              <a:rPr sz="1800" dirty="0">
                <a:latin typeface="Times New Roman"/>
                <a:cs typeface="Times New Roman"/>
              </a:rPr>
              <a:t>situ</a:t>
            </a:r>
            <a:r>
              <a:rPr sz="1800" spc="5" dirty="0">
                <a:latin typeface="Times New Roman"/>
                <a:cs typeface="Times New Roman"/>
              </a:rPr>
              <a:t>a</a:t>
            </a:r>
            <a:r>
              <a:rPr sz="1800" dirty="0">
                <a:latin typeface="Times New Roman"/>
                <a:cs typeface="Times New Roman"/>
              </a:rPr>
              <a:t>t</a:t>
            </a:r>
            <a:r>
              <a:rPr sz="1800" spc="5" dirty="0">
                <a:latin typeface="Times New Roman"/>
                <a:cs typeface="Times New Roman"/>
              </a:rPr>
              <a:t>i</a:t>
            </a:r>
            <a:r>
              <a:rPr sz="1800" dirty="0">
                <a:latin typeface="Times New Roman"/>
                <a:cs typeface="Times New Roman"/>
              </a:rPr>
              <a:t>on</a:t>
            </a:r>
            <a:r>
              <a:rPr sz="1800" spc="-15" dirty="0">
                <a:latin typeface="Times New Roman"/>
                <a:cs typeface="Times New Roman"/>
              </a:rPr>
              <a:t> </a:t>
            </a:r>
            <a:r>
              <a:rPr sz="1800" dirty="0">
                <a:latin typeface="Times New Roman"/>
                <a:cs typeface="Times New Roman"/>
              </a:rPr>
              <a:t>de</a:t>
            </a:r>
            <a:r>
              <a:rPr sz="1800" spc="10" dirty="0">
                <a:latin typeface="Times New Roman"/>
                <a:cs typeface="Times New Roman"/>
              </a:rPr>
              <a:t> </a:t>
            </a:r>
            <a:r>
              <a:rPr sz="1800" dirty="0">
                <a:latin typeface="Times New Roman"/>
                <a:cs typeface="Times New Roman"/>
              </a:rPr>
              <a:t>j</a:t>
            </a:r>
            <a:r>
              <a:rPr sz="1800" spc="5" dirty="0">
                <a:latin typeface="Times New Roman"/>
                <a:cs typeface="Times New Roman"/>
              </a:rPr>
              <a:t>e</a:t>
            </a:r>
            <a:r>
              <a:rPr sz="1800" dirty="0">
                <a:latin typeface="Times New Roman"/>
                <a:cs typeface="Times New Roman"/>
              </a:rPr>
              <a:t>u.</a:t>
            </a:r>
          </a:p>
          <a:p>
            <a:pPr>
              <a:lnSpc>
                <a:spcPct val="100000"/>
              </a:lnSpc>
              <a:spcBef>
                <a:spcPts val="34"/>
              </a:spcBef>
              <a:buFont typeface="Wingdings"/>
              <a:buChar char=""/>
            </a:pPr>
            <a:endParaRPr sz="2600" dirty="0">
              <a:latin typeface="Times New Roman"/>
              <a:cs typeface="Times New Roman"/>
            </a:endParaRPr>
          </a:p>
          <a:p>
            <a:pPr marL="402590" indent="-389890">
              <a:lnSpc>
                <a:spcPct val="100000"/>
              </a:lnSpc>
              <a:buSzPct val="77777"/>
              <a:buFont typeface="Wingdings"/>
              <a:buChar char=""/>
              <a:tabLst>
                <a:tab pos="403225" algn="l"/>
              </a:tabLst>
            </a:pPr>
            <a:r>
              <a:rPr lang="fr-FR" sz="1800" spc="5" dirty="0">
                <a:latin typeface="Times New Roman"/>
                <a:cs typeface="Times New Roman"/>
              </a:rPr>
              <a:t>L</a:t>
            </a:r>
            <a:r>
              <a:rPr sz="1800" dirty="0">
                <a:latin typeface="Times New Roman"/>
                <a:cs typeface="Times New Roman"/>
              </a:rPr>
              <a:t>a</a:t>
            </a:r>
            <a:r>
              <a:rPr sz="1800" spc="130" dirty="0">
                <a:latin typeface="Times New Roman"/>
                <a:cs typeface="Times New Roman"/>
              </a:rPr>
              <a:t> </a:t>
            </a:r>
            <a:r>
              <a:rPr sz="1800" spc="-10" dirty="0">
                <a:latin typeface="Times New Roman"/>
                <a:cs typeface="Times New Roman"/>
              </a:rPr>
              <a:t>m</a:t>
            </a:r>
            <a:r>
              <a:rPr sz="1800" dirty="0">
                <a:latin typeface="Times New Roman"/>
                <a:cs typeface="Times New Roman"/>
              </a:rPr>
              <a:t>otricité</a:t>
            </a:r>
            <a:r>
              <a:rPr sz="1800" spc="120" dirty="0">
                <a:latin typeface="Times New Roman"/>
                <a:cs typeface="Times New Roman"/>
              </a:rPr>
              <a:t> </a:t>
            </a:r>
            <a:r>
              <a:rPr sz="1800" dirty="0">
                <a:latin typeface="Times New Roman"/>
                <a:cs typeface="Times New Roman"/>
              </a:rPr>
              <a:t>se</a:t>
            </a:r>
            <a:r>
              <a:rPr sz="1800" spc="-15" dirty="0">
                <a:latin typeface="Times New Roman"/>
                <a:cs typeface="Times New Roman"/>
              </a:rPr>
              <a:t>r</a:t>
            </a:r>
            <a:r>
              <a:rPr sz="1800" dirty="0">
                <a:latin typeface="Times New Roman"/>
                <a:cs typeface="Times New Roman"/>
              </a:rPr>
              <a:t>a</a:t>
            </a:r>
            <a:r>
              <a:rPr sz="1800" spc="130" dirty="0">
                <a:latin typeface="Times New Roman"/>
                <a:cs typeface="Times New Roman"/>
              </a:rPr>
              <a:t> </a:t>
            </a:r>
            <a:r>
              <a:rPr sz="1800" dirty="0">
                <a:latin typeface="Times New Roman"/>
                <a:cs typeface="Times New Roman"/>
              </a:rPr>
              <a:t>pri</a:t>
            </a:r>
            <a:r>
              <a:rPr sz="1800" spc="-10" dirty="0">
                <a:latin typeface="Times New Roman"/>
                <a:cs typeface="Times New Roman"/>
              </a:rPr>
              <a:t>v</a:t>
            </a:r>
            <a:r>
              <a:rPr sz="1800" dirty="0">
                <a:latin typeface="Times New Roman"/>
                <a:cs typeface="Times New Roman"/>
              </a:rPr>
              <a:t>i</a:t>
            </a:r>
            <a:r>
              <a:rPr sz="1800" spc="5" dirty="0">
                <a:latin typeface="Times New Roman"/>
                <a:cs typeface="Times New Roman"/>
              </a:rPr>
              <a:t>l</a:t>
            </a:r>
            <a:r>
              <a:rPr sz="1800" dirty="0">
                <a:latin typeface="Times New Roman"/>
                <a:cs typeface="Times New Roman"/>
              </a:rPr>
              <a:t>é</a:t>
            </a:r>
            <a:r>
              <a:rPr sz="1800" spc="-10" dirty="0">
                <a:latin typeface="Times New Roman"/>
                <a:cs typeface="Times New Roman"/>
              </a:rPr>
              <a:t>g</a:t>
            </a:r>
            <a:r>
              <a:rPr sz="1800" dirty="0">
                <a:latin typeface="Times New Roman"/>
                <a:cs typeface="Times New Roman"/>
              </a:rPr>
              <a:t>i</a:t>
            </a:r>
            <a:r>
              <a:rPr sz="1800" spc="5" dirty="0">
                <a:latin typeface="Times New Roman"/>
                <a:cs typeface="Times New Roman"/>
              </a:rPr>
              <a:t>é</a:t>
            </a:r>
            <a:r>
              <a:rPr sz="1800" dirty="0">
                <a:latin typeface="Times New Roman"/>
                <a:cs typeface="Times New Roman"/>
              </a:rPr>
              <a:t>e</a:t>
            </a:r>
            <a:r>
              <a:rPr sz="1800" spc="120" dirty="0">
                <a:latin typeface="Times New Roman"/>
                <a:cs typeface="Times New Roman"/>
              </a:rPr>
              <a:t> </a:t>
            </a:r>
            <a:r>
              <a:rPr sz="1800" dirty="0">
                <a:latin typeface="Times New Roman"/>
                <a:cs typeface="Times New Roman"/>
              </a:rPr>
              <a:t>so</a:t>
            </a:r>
            <a:r>
              <a:rPr sz="1800" spc="-20" dirty="0">
                <a:latin typeface="Times New Roman"/>
                <a:cs typeface="Times New Roman"/>
              </a:rPr>
              <a:t>u</a:t>
            </a:r>
            <a:r>
              <a:rPr sz="1800" dirty="0">
                <a:latin typeface="Times New Roman"/>
                <a:cs typeface="Times New Roman"/>
              </a:rPr>
              <a:t>s</a:t>
            </a:r>
            <a:r>
              <a:rPr sz="1800" spc="120" dirty="0">
                <a:latin typeface="Times New Roman"/>
                <a:cs typeface="Times New Roman"/>
              </a:rPr>
              <a:t> </a:t>
            </a:r>
            <a:r>
              <a:rPr sz="1800" dirty="0">
                <a:latin typeface="Times New Roman"/>
                <a:cs typeface="Times New Roman"/>
              </a:rPr>
              <a:t>la</a:t>
            </a:r>
            <a:r>
              <a:rPr sz="1800" spc="114" dirty="0">
                <a:latin typeface="Times New Roman"/>
                <a:cs typeface="Times New Roman"/>
              </a:rPr>
              <a:t> </a:t>
            </a:r>
            <a:r>
              <a:rPr sz="1800" dirty="0">
                <a:latin typeface="Times New Roman"/>
                <a:cs typeface="Times New Roman"/>
              </a:rPr>
              <a:t>forme</a:t>
            </a:r>
            <a:r>
              <a:rPr sz="1800" spc="125" dirty="0">
                <a:latin typeface="Times New Roman"/>
                <a:cs typeface="Times New Roman"/>
              </a:rPr>
              <a:t> </a:t>
            </a:r>
            <a:r>
              <a:rPr sz="1800" dirty="0">
                <a:latin typeface="Times New Roman"/>
                <a:cs typeface="Times New Roman"/>
              </a:rPr>
              <a:t>de</a:t>
            </a:r>
            <a:r>
              <a:rPr sz="1800" spc="114" dirty="0">
                <a:latin typeface="Times New Roman"/>
                <a:cs typeface="Times New Roman"/>
              </a:rPr>
              <a:t> </a:t>
            </a:r>
            <a:r>
              <a:rPr sz="1800" dirty="0">
                <a:latin typeface="Times New Roman"/>
                <a:cs typeface="Times New Roman"/>
              </a:rPr>
              <a:t>jeu,</a:t>
            </a:r>
            <a:r>
              <a:rPr sz="1800" spc="125" dirty="0">
                <a:latin typeface="Times New Roman"/>
                <a:cs typeface="Times New Roman"/>
              </a:rPr>
              <a:t> </a:t>
            </a:r>
            <a:r>
              <a:rPr sz="1800" dirty="0">
                <a:latin typeface="Times New Roman"/>
                <a:cs typeface="Times New Roman"/>
              </a:rPr>
              <a:t>en</a:t>
            </a:r>
            <a:r>
              <a:rPr sz="1800" spc="110" dirty="0">
                <a:latin typeface="Times New Roman"/>
                <a:cs typeface="Times New Roman"/>
              </a:rPr>
              <a:t> </a:t>
            </a:r>
            <a:r>
              <a:rPr sz="1800" dirty="0">
                <a:latin typeface="Times New Roman"/>
                <a:cs typeface="Times New Roman"/>
              </a:rPr>
              <a:t>va</a:t>
            </a:r>
            <a:r>
              <a:rPr sz="1800" spc="-10" dirty="0">
                <a:latin typeface="Times New Roman"/>
                <a:cs typeface="Times New Roman"/>
              </a:rPr>
              <a:t>r</a:t>
            </a:r>
            <a:r>
              <a:rPr sz="1800" dirty="0">
                <a:latin typeface="Times New Roman"/>
                <a:cs typeface="Times New Roman"/>
              </a:rPr>
              <a:t>i</a:t>
            </a:r>
            <a:r>
              <a:rPr sz="1800" spc="5" dirty="0">
                <a:latin typeface="Times New Roman"/>
                <a:cs typeface="Times New Roman"/>
              </a:rPr>
              <a:t>a</a:t>
            </a:r>
            <a:r>
              <a:rPr sz="1800" dirty="0">
                <a:latin typeface="Times New Roman"/>
                <a:cs typeface="Times New Roman"/>
              </a:rPr>
              <a:t>nt</a:t>
            </a:r>
            <a:r>
              <a:rPr sz="1800" spc="120" dirty="0">
                <a:latin typeface="Times New Roman"/>
                <a:cs typeface="Times New Roman"/>
              </a:rPr>
              <a:t> </a:t>
            </a:r>
            <a:r>
              <a:rPr sz="1800" spc="-10" dirty="0">
                <a:latin typeface="Times New Roman"/>
                <a:cs typeface="Times New Roman"/>
              </a:rPr>
              <a:t>l</a:t>
            </a:r>
            <a:r>
              <a:rPr sz="1800" dirty="0">
                <a:latin typeface="Times New Roman"/>
                <a:cs typeface="Times New Roman"/>
              </a:rPr>
              <a:t>e</a:t>
            </a:r>
            <a:r>
              <a:rPr sz="1800" spc="114" dirty="0">
                <a:latin typeface="Times New Roman"/>
                <a:cs typeface="Times New Roman"/>
              </a:rPr>
              <a:t> </a:t>
            </a:r>
            <a:r>
              <a:rPr sz="1800" dirty="0">
                <a:latin typeface="Times New Roman"/>
                <a:cs typeface="Times New Roman"/>
              </a:rPr>
              <a:t>plus</a:t>
            </a:r>
          </a:p>
          <a:p>
            <a:pPr marL="402590">
              <a:lnSpc>
                <a:spcPct val="100000"/>
              </a:lnSpc>
            </a:pPr>
            <a:r>
              <a:rPr sz="1800" dirty="0">
                <a:latin typeface="Times New Roman"/>
                <a:cs typeface="Times New Roman"/>
              </a:rPr>
              <a:t>po</a:t>
            </a:r>
            <a:r>
              <a:rPr sz="1800" spc="-10" dirty="0">
                <a:latin typeface="Times New Roman"/>
                <a:cs typeface="Times New Roman"/>
              </a:rPr>
              <a:t>s</a:t>
            </a:r>
            <a:r>
              <a:rPr sz="1800" dirty="0">
                <a:latin typeface="Times New Roman"/>
                <a:cs typeface="Times New Roman"/>
              </a:rPr>
              <a:t>sible</a:t>
            </a:r>
            <a:r>
              <a:rPr sz="1800" spc="-5" dirty="0">
                <a:latin typeface="Times New Roman"/>
                <a:cs typeface="Times New Roman"/>
              </a:rPr>
              <a:t> </a:t>
            </a:r>
            <a:r>
              <a:rPr sz="1800" dirty="0">
                <a:latin typeface="Times New Roman"/>
                <a:cs typeface="Times New Roman"/>
              </a:rPr>
              <a:t>les</a:t>
            </a:r>
            <a:r>
              <a:rPr sz="1800" spc="-15" dirty="0">
                <a:latin typeface="Times New Roman"/>
                <a:cs typeface="Times New Roman"/>
              </a:rPr>
              <a:t> </a:t>
            </a:r>
            <a:r>
              <a:rPr sz="1800" dirty="0">
                <a:latin typeface="Times New Roman"/>
                <a:cs typeface="Times New Roman"/>
              </a:rPr>
              <a:t>situations.</a:t>
            </a:r>
          </a:p>
          <a:p>
            <a:pPr>
              <a:lnSpc>
                <a:spcPct val="100000"/>
              </a:lnSpc>
              <a:spcBef>
                <a:spcPts val="34"/>
              </a:spcBef>
            </a:pPr>
            <a:endParaRPr sz="2600" dirty="0">
              <a:latin typeface="Times New Roman"/>
              <a:cs typeface="Times New Roman"/>
            </a:endParaRPr>
          </a:p>
          <a:p>
            <a:pPr marL="402590" indent="-389890">
              <a:lnSpc>
                <a:spcPct val="100000"/>
              </a:lnSpc>
              <a:buSzPct val="77777"/>
              <a:buFont typeface="Wingdings"/>
              <a:buChar char=""/>
              <a:tabLst>
                <a:tab pos="403225" algn="l"/>
              </a:tabLst>
            </a:pPr>
            <a:r>
              <a:rPr sz="1800" dirty="0">
                <a:latin typeface="Times New Roman"/>
                <a:cs typeface="Times New Roman"/>
              </a:rPr>
              <a:t>Dans ce</a:t>
            </a:r>
            <a:r>
              <a:rPr sz="1800" spc="-5" dirty="0">
                <a:latin typeface="Times New Roman"/>
                <a:cs typeface="Times New Roman"/>
              </a:rPr>
              <a:t> </a:t>
            </a:r>
            <a:r>
              <a:rPr sz="1800" spc="-10" dirty="0">
                <a:latin typeface="Times New Roman"/>
                <a:cs typeface="Times New Roman"/>
              </a:rPr>
              <a:t>m</a:t>
            </a:r>
            <a:r>
              <a:rPr sz="1800" dirty="0">
                <a:latin typeface="Times New Roman"/>
                <a:cs typeface="Times New Roman"/>
              </a:rPr>
              <a:t>anu</a:t>
            </a:r>
            <a:r>
              <a:rPr sz="1800" spc="5" dirty="0">
                <a:latin typeface="Times New Roman"/>
                <a:cs typeface="Times New Roman"/>
              </a:rPr>
              <a:t>e</a:t>
            </a:r>
            <a:r>
              <a:rPr sz="1800" dirty="0">
                <a:latin typeface="Times New Roman"/>
                <a:cs typeface="Times New Roman"/>
              </a:rPr>
              <a:t>l</a:t>
            </a:r>
            <a:r>
              <a:rPr sz="1800" spc="-5" dirty="0">
                <a:latin typeface="Times New Roman"/>
                <a:cs typeface="Times New Roman"/>
              </a:rPr>
              <a:t> </a:t>
            </a:r>
            <a:r>
              <a:rPr sz="1800" dirty="0">
                <a:latin typeface="Times New Roman"/>
                <a:cs typeface="Times New Roman"/>
              </a:rPr>
              <a:t>nous avons</a:t>
            </a:r>
            <a:r>
              <a:rPr sz="1800" spc="-10" dirty="0">
                <a:latin typeface="Times New Roman"/>
                <a:cs typeface="Times New Roman"/>
              </a:rPr>
              <a:t> </a:t>
            </a:r>
            <a:r>
              <a:rPr sz="1800" dirty="0">
                <a:latin typeface="Times New Roman"/>
                <a:cs typeface="Times New Roman"/>
              </a:rPr>
              <a:t>c</a:t>
            </a:r>
            <a:r>
              <a:rPr sz="1800" spc="5" dirty="0">
                <a:latin typeface="Times New Roman"/>
                <a:cs typeface="Times New Roman"/>
              </a:rPr>
              <a:t>l</a:t>
            </a:r>
            <a:r>
              <a:rPr sz="1800" dirty="0">
                <a:latin typeface="Times New Roman"/>
                <a:cs typeface="Times New Roman"/>
              </a:rPr>
              <a:t>assé</a:t>
            </a:r>
            <a:r>
              <a:rPr sz="1800" spc="-5" dirty="0">
                <a:latin typeface="Times New Roman"/>
                <a:cs typeface="Times New Roman"/>
              </a:rPr>
              <a:t> </a:t>
            </a:r>
            <a:r>
              <a:rPr sz="1800" dirty="0">
                <a:latin typeface="Times New Roman"/>
                <a:cs typeface="Times New Roman"/>
              </a:rPr>
              <a:t>ce tr</a:t>
            </a:r>
            <a:r>
              <a:rPr sz="1800" spc="5" dirty="0">
                <a:latin typeface="Times New Roman"/>
                <a:cs typeface="Times New Roman"/>
              </a:rPr>
              <a:t>a</a:t>
            </a:r>
            <a:r>
              <a:rPr sz="1800" dirty="0">
                <a:latin typeface="Times New Roman"/>
                <a:cs typeface="Times New Roman"/>
              </a:rPr>
              <a:t>va</a:t>
            </a:r>
            <a:r>
              <a:rPr sz="1800" spc="5" dirty="0">
                <a:latin typeface="Times New Roman"/>
                <a:cs typeface="Times New Roman"/>
              </a:rPr>
              <a:t>i</a:t>
            </a:r>
            <a:r>
              <a:rPr sz="1800" dirty="0">
                <a:latin typeface="Times New Roman"/>
                <a:cs typeface="Times New Roman"/>
              </a:rPr>
              <a:t>l</a:t>
            </a:r>
            <a:r>
              <a:rPr sz="1800" spc="-15" dirty="0">
                <a:latin typeface="Times New Roman"/>
                <a:cs typeface="Times New Roman"/>
              </a:rPr>
              <a:t> </a:t>
            </a:r>
            <a:r>
              <a:rPr sz="1800" dirty="0">
                <a:latin typeface="Times New Roman"/>
                <a:cs typeface="Times New Roman"/>
              </a:rPr>
              <a:t>en</a:t>
            </a:r>
            <a:r>
              <a:rPr sz="1800" spc="-10" dirty="0">
                <a:latin typeface="Times New Roman"/>
                <a:cs typeface="Times New Roman"/>
              </a:rPr>
              <a:t> </a:t>
            </a:r>
            <a:r>
              <a:rPr sz="1800" dirty="0">
                <a:latin typeface="Times New Roman"/>
                <a:cs typeface="Times New Roman"/>
              </a:rPr>
              <a:t>3</a:t>
            </a:r>
            <a:r>
              <a:rPr sz="1800" spc="-10" dirty="0">
                <a:latin typeface="Times New Roman"/>
                <a:cs typeface="Times New Roman"/>
              </a:rPr>
              <a:t> </a:t>
            </a:r>
            <a:r>
              <a:rPr sz="1800" dirty="0">
                <a:latin typeface="Times New Roman"/>
                <a:cs typeface="Times New Roman"/>
              </a:rPr>
              <a:t>ax</a:t>
            </a:r>
            <a:r>
              <a:rPr sz="1800" spc="5" dirty="0">
                <a:latin typeface="Times New Roman"/>
                <a:cs typeface="Times New Roman"/>
              </a:rPr>
              <a:t>e</a:t>
            </a:r>
            <a:r>
              <a:rPr sz="1800" dirty="0">
                <a:latin typeface="Times New Roman"/>
                <a:cs typeface="Times New Roman"/>
              </a:rPr>
              <a:t>s ind</a:t>
            </a:r>
            <a:r>
              <a:rPr sz="1800" spc="5" dirty="0">
                <a:latin typeface="Times New Roman"/>
                <a:cs typeface="Times New Roman"/>
              </a:rPr>
              <a:t>i</a:t>
            </a:r>
            <a:r>
              <a:rPr sz="1800" dirty="0">
                <a:latin typeface="Times New Roman"/>
                <a:cs typeface="Times New Roman"/>
              </a:rPr>
              <a:t>s</a:t>
            </a:r>
            <a:r>
              <a:rPr sz="1800" spc="-10" dirty="0">
                <a:latin typeface="Times New Roman"/>
                <a:cs typeface="Times New Roman"/>
              </a:rPr>
              <a:t>s</a:t>
            </a:r>
            <a:r>
              <a:rPr sz="1800" dirty="0">
                <a:latin typeface="Times New Roman"/>
                <a:cs typeface="Times New Roman"/>
              </a:rPr>
              <a:t>oc</a:t>
            </a:r>
            <a:r>
              <a:rPr sz="1800" spc="5" dirty="0">
                <a:latin typeface="Times New Roman"/>
                <a:cs typeface="Times New Roman"/>
              </a:rPr>
              <a:t>i</a:t>
            </a:r>
            <a:r>
              <a:rPr sz="1800" dirty="0">
                <a:latin typeface="Times New Roman"/>
                <a:cs typeface="Times New Roman"/>
              </a:rPr>
              <a:t>ab</a:t>
            </a:r>
            <a:r>
              <a:rPr sz="1800" spc="5" dirty="0">
                <a:latin typeface="Times New Roman"/>
                <a:cs typeface="Times New Roman"/>
              </a:rPr>
              <a:t>l</a:t>
            </a:r>
            <a:r>
              <a:rPr sz="1800" dirty="0">
                <a:latin typeface="Times New Roman"/>
                <a:cs typeface="Times New Roman"/>
              </a:rPr>
              <a:t>es</a:t>
            </a:r>
            <a:r>
              <a:rPr sz="1800" spc="-15" dirty="0">
                <a:latin typeface="Times New Roman"/>
                <a:cs typeface="Times New Roman"/>
              </a:rPr>
              <a:t> </a:t>
            </a:r>
            <a:r>
              <a:rPr sz="1800" dirty="0">
                <a:latin typeface="Times New Roman"/>
                <a:cs typeface="Times New Roman"/>
              </a:rPr>
              <a:t>:</a:t>
            </a:r>
          </a:p>
          <a:p>
            <a:pPr marL="1315720" lvl="1" indent="-260985">
              <a:lnSpc>
                <a:spcPct val="100000"/>
              </a:lnSpc>
              <a:spcBef>
                <a:spcPts val="430"/>
              </a:spcBef>
              <a:buSzPct val="77777"/>
              <a:buFont typeface="Times New Roman"/>
              <a:buAutoNum type="arabicPeriod"/>
              <a:tabLst>
                <a:tab pos="1315720" algn="l"/>
              </a:tabLst>
            </a:pPr>
            <a:r>
              <a:rPr sz="1800" dirty="0">
                <a:latin typeface="Times New Roman"/>
                <a:cs typeface="Times New Roman"/>
              </a:rPr>
              <a:t>Dép</a:t>
            </a:r>
            <a:r>
              <a:rPr sz="1800" spc="5" dirty="0">
                <a:latin typeface="Times New Roman"/>
                <a:cs typeface="Times New Roman"/>
              </a:rPr>
              <a:t>l</a:t>
            </a:r>
            <a:r>
              <a:rPr sz="1800" dirty="0">
                <a:latin typeface="Times New Roman"/>
                <a:cs typeface="Times New Roman"/>
              </a:rPr>
              <a:t>a</a:t>
            </a:r>
            <a:r>
              <a:rPr sz="1800" spc="5" dirty="0">
                <a:latin typeface="Times New Roman"/>
                <a:cs typeface="Times New Roman"/>
              </a:rPr>
              <a:t>c</a:t>
            </a:r>
            <a:r>
              <a:rPr sz="1800" dirty="0">
                <a:latin typeface="Times New Roman"/>
                <a:cs typeface="Times New Roman"/>
              </a:rPr>
              <a:t>emen</a:t>
            </a:r>
            <a:r>
              <a:rPr sz="1800" spc="5" dirty="0">
                <a:latin typeface="Times New Roman"/>
                <a:cs typeface="Times New Roman"/>
              </a:rPr>
              <a:t>t</a:t>
            </a:r>
            <a:r>
              <a:rPr sz="1800" dirty="0">
                <a:latin typeface="Times New Roman"/>
                <a:cs typeface="Times New Roman"/>
              </a:rPr>
              <a:t>s</a:t>
            </a:r>
          </a:p>
          <a:p>
            <a:pPr marL="1315720" lvl="1" indent="-260985">
              <a:lnSpc>
                <a:spcPct val="100000"/>
              </a:lnSpc>
              <a:spcBef>
                <a:spcPts val="430"/>
              </a:spcBef>
              <a:buSzPct val="77777"/>
              <a:buFont typeface="Times New Roman"/>
              <a:buAutoNum type="arabicPeriod"/>
              <a:tabLst>
                <a:tab pos="1315720" algn="l"/>
              </a:tabLst>
            </a:pPr>
            <a:r>
              <a:rPr sz="1800" spc="5" dirty="0">
                <a:latin typeface="Times New Roman"/>
                <a:cs typeface="Times New Roman"/>
              </a:rPr>
              <a:t>E</a:t>
            </a:r>
            <a:r>
              <a:rPr sz="1800" dirty="0">
                <a:latin typeface="Times New Roman"/>
                <a:cs typeface="Times New Roman"/>
              </a:rPr>
              <a:t>qui</a:t>
            </a:r>
            <a:r>
              <a:rPr sz="1800" spc="5" dirty="0">
                <a:latin typeface="Times New Roman"/>
                <a:cs typeface="Times New Roman"/>
              </a:rPr>
              <a:t>l</a:t>
            </a:r>
            <a:r>
              <a:rPr sz="1800" dirty="0">
                <a:latin typeface="Times New Roman"/>
                <a:cs typeface="Times New Roman"/>
              </a:rPr>
              <a:t>ibre</a:t>
            </a:r>
          </a:p>
          <a:p>
            <a:pPr marL="1315720" lvl="1" indent="-260985">
              <a:lnSpc>
                <a:spcPct val="100000"/>
              </a:lnSpc>
              <a:spcBef>
                <a:spcPts val="434"/>
              </a:spcBef>
              <a:buSzPct val="77777"/>
              <a:buFont typeface="Times New Roman"/>
              <a:buAutoNum type="arabicPeriod"/>
              <a:tabLst>
                <a:tab pos="1315720" algn="l"/>
              </a:tabLst>
            </a:pPr>
            <a:r>
              <a:rPr sz="1800" dirty="0">
                <a:latin typeface="Times New Roman"/>
                <a:cs typeface="Times New Roman"/>
              </a:rPr>
              <a:t>Déplac</a:t>
            </a:r>
            <a:r>
              <a:rPr sz="1800" spc="5" dirty="0">
                <a:latin typeface="Times New Roman"/>
                <a:cs typeface="Times New Roman"/>
              </a:rPr>
              <a:t>e</a:t>
            </a:r>
            <a:r>
              <a:rPr sz="1800" spc="-10" dirty="0">
                <a:latin typeface="Times New Roman"/>
                <a:cs typeface="Times New Roman"/>
              </a:rPr>
              <a:t>m</a:t>
            </a:r>
            <a:r>
              <a:rPr sz="1800" dirty="0">
                <a:latin typeface="Times New Roman"/>
                <a:cs typeface="Times New Roman"/>
              </a:rPr>
              <a:t>ents</a:t>
            </a:r>
            <a:r>
              <a:rPr sz="1800" spc="-20"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Equilibre</a:t>
            </a:r>
          </a:p>
        </p:txBody>
      </p:sp>
      <p:sp>
        <p:nvSpPr>
          <p:cNvPr id="8" name="ZoneTexte 7">
            <a:extLst>
              <a:ext uri="{FF2B5EF4-FFF2-40B4-BE49-F238E27FC236}">
                <a16:creationId xmlns:a16="http://schemas.microsoft.com/office/drawing/2014/main" id="{70A3709A-9B83-43E9-94AB-10F6946CC73E}"/>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a:t>
            </a:fld>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390650" y="1647825"/>
            <a:ext cx="8190230" cy="4401205"/>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Les </a:t>
            </a:r>
            <a:r>
              <a:rPr lang="fr-FR" sz="1800" spc="-185" dirty="0">
                <a:latin typeface="Times New Roman"/>
                <a:cs typeface="Times New Roman"/>
              </a:rPr>
              <a:t> </a:t>
            </a:r>
            <a:r>
              <a:rPr lang="fr-FR" sz="1800" dirty="0">
                <a:latin typeface="Times New Roman"/>
                <a:cs typeface="Times New Roman"/>
              </a:rPr>
              <a:t>patients </a:t>
            </a:r>
            <a:r>
              <a:rPr lang="fr-FR" sz="1800" spc="-18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 </a:t>
            </a:r>
            <a:r>
              <a:rPr lang="fr-FR" sz="1800" spc="-19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n</a:t>
            </a:r>
            <a:r>
              <a:rPr lang="fr-FR" sz="1800" dirty="0">
                <a:latin typeface="Times New Roman"/>
                <a:cs typeface="Times New Roman"/>
              </a:rPr>
              <a:t>t </a:t>
            </a:r>
            <a:r>
              <a:rPr lang="fr-FR" sz="1800" spc="-175" dirty="0">
                <a:latin typeface="Times New Roman"/>
                <a:cs typeface="Times New Roman"/>
              </a:rPr>
              <a:t> </a:t>
            </a:r>
            <a:r>
              <a:rPr lang="fr-FR" sz="1800" dirty="0">
                <a:latin typeface="Times New Roman"/>
                <a:cs typeface="Times New Roman"/>
              </a:rPr>
              <a:t>en </a:t>
            </a:r>
            <a:r>
              <a:rPr lang="fr-FR" sz="1800" spc="-180"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i</a:t>
            </a:r>
            <a:r>
              <a:rPr lang="fr-FR" sz="1800" spc="5" dirty="0">
                <a:latin typeface="Times New Roman"/>
                <a:cs typeface="Times New Roman"/>
              </a:rPr>
              <a:t>l</a:t>
            </a:r>
            <a:r>
              <a:rPr lang="fr-FR" sz="1800" dirty="0">
                <a:latin typeface="Times New Roman"/>
                <a:cs typeface="Times New Roman"/>
              </a:rPr>
              <a:t>e </a:t>
            </a:r>
            <a:r>
              <a:rPr lang="fr-FR" sz="1800" spc="-190" dirty="0">
                <a:latin typeface="Times New Roman"/>
                <a:cs typeface="Times New Roman"/>
              </a:rPr>
              <a:t> </a:t>
            </a:r>
            <a:r>
              <a:rPr lang="fr-FR" sz="1800" spc="-10" dirty="0">
                <a:latin typeface="Times New Roman"/>
                <a:cs typeface="Times New Roman"/>
              </a:rPr>
              <a:t>i</a:t>
            </a:r>
            <a:r>
              <a:rPr lang="fr-FR" sz="1800" dirty="0">
                <a:latin typeface="Times New Roman"/>
                <a:cs typeface="Times New Roman"/>
              </a:rPr>
              <a:t>ndi</a:t>
            </a:r>
            <a:r>
              <a:rPr lang="fr-FR" sz="1800" spc="5" dirty="0">
                <a:latin typeface="Times New Roman"/>
                <a:cs typeface="Times New Roman"/>
              </a:rPr>
              <a:t>e</a:t>
            </a:r>
            <a:r>
              <a:rPr lang="fr-FR" sz="1800" dirty="0">
                <a:latin typeface="Times New Roman"/>
                <a:cs typeface="Times New Roman"/>
              </a:rPr>
              <a:t>nn</a:t>
            </a:r>
            <a:r>
              <a:rPr lang="fr-FR" sz="1800" spc="-10" dirty="0">
                <a:latin typeface="Times New Roman"/>
                <a:cs typeface="Times New Roman"/>
              </a:rPr>
              <a:t>e</a:t>
            </a:r>
            <a:r>
              <a:rPr lang="fr-FR" sz="1800" dirty="0">
                <a:latin typeface="Times New Roman"/>
                <a:cs typeface="Times New Roman"/>
              </a:rPr>
              <a:t>. </a:t>
            </a:r>
            <a:r>
              <a:rPr lang="fr-FR" sz="1800" spc="-175" dirty="0">
                <a:latin typeface="Times New Roman"/>
                <a:cs typeface="Times New Roman"/>
              </a:rPr>
              <a:t> </a:t>
            </a:r>
            <a:r>
              <a:rPr lang="fr-FR" sz="1800" dirty="0">
                <a:latin typeface="Times New Roman"/>
                <a:cs typeface="Times New Roman"/>
              </a:rPr>
              <a:t>Ils </a:t>
            </a:r>
            <a:r>
              <a:rPr lang="fr-FR" sz="1800" spc="-18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vent </a:t>
            </a:r>
            <a:r>
              <a:rPr lang="fr-FR" sz="1800" spc="-170" dirty="0">
                <a:latin typeface="Times New Roman"/>
                <a:cs typeface="Times New Roman"/>
              </a:rPr>
              <a:t> </a:t>
            </a:r>
            <a:r>
              <a:rPr lang="fr-FR" sz="1800" dirty="0">
                <a:latin typeface="Times New Roman"/>
                <a:cs typeface="Times New Roman"/>
              </a:rPr>
              <a:t>fai</a:t>
            </a:r>
            <a:r>
              <a:rPr lang="fr-FR" sz="1800" spc="-10" dirty="0">
                <a:latin typeface="Times New Roman"/>
                <a:cs typeface="Times New Roman"/>
              </a:rPr>
              <a:t>r</a:t>
            </a:r>
            <a:r>
              <a:rPr lang="fr-FR" sz="1800" dirty="0">
                <a:latin typeface="Times New Roman"/>
                <a:cs typeface="Times New Roman"/>
              </a:rPr>
              <a:t>e </a:t>
            </a:r>
            <a:r>
              <a:rPr lang="fr-FR" sz="1800" spc="-175" dirty="0">
                <a:latin typeface="Times New Roman"/>
                <a:cs typeface="Times New Roman"/>
              </a:rPr>
              <a:t> </a:t>
            </a:r>
            <a:r>
              <a:rPr lang="fr-FR" sz="1800" dirty="0">
                <a:latin typeface="Times New Roman"/>
                <a:cs typeface="Times New Roman"/>
              </a:rPr>
              <a:t>pass</a:t>
            </a:r>
            <a:r>
              <a:rPr lang="fr-FR" sz="1800" spc="-15" dirty="0">
                <a:latin typeface="Times New Roman"/>
                <a:cs typeface="Times New Roman"/>
              </a:rPr>
              <a:t>e</a:t>
            </a:r>
            <a:r>
              <a:rPr lang="fr-FR" sz="1800" dirty="0">
                <a:latin typeface="Times New Roman"/>
                <a:cs typeface="Times New Roman"/>
              </a:rPr>
              <a:t>r </a:t>
            </a:r>
            <a:r>
              <a:rPr lang="fr-FR" sz="1800" spc="-180" dirty="0">
                <a:latin typeface="Times New Roman"/>
                <a:cs typeface="Times New Roman"/>
              </a:rPr>
              <a:t> </a:t>
            </a:r>
            <a:r>
              <a:rPr lang="fr-FR" sz="1800" dirty="0">
                <a:latin typeface="Times New Roman"/>
                <a:cs typeface="Times New Roman"/>
              </a:rPr>
              <a:t>le </a:t>
            </a:r>
            <a:r>
              <a:rPr lang="fr-FR" sz="1800" spc="-175"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on, </a:t>
            </a:r>
            <a:r>
              <a:rPr lang="fr-FR" sz="1800" spc="-185" dirty="0">
                <a:latin typeface="Times New Roman"/>
                <a:cs typeface="Times New Roman"/>
              </a:rPr>
              <a:t> </a:t>
            </a:r>
            <a:r>
              <a:rPr lang="fr-FR" sz="1800" dirty="0">
                <a:latin typeface="Times New Roman"/>
                <a:cs typeface="Times New Roman"/>
              </a:rPr>
              <a:t>le </a:t>
            </a:r>
            <a:r>
              <a:rPr lang="fr-FR" sz="1800" spc="-18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lus </a:t>
            </a:r>
            <a:r>
              <a:rPr lang="fr-FR" sz="1800" spc="-180"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 pos</a:t>
            </a:r>
            <a:r>
              <a:rPr lang="fr-FR" sz="1800" spc="-10" dirty="0">
                <a:latin typeface="Times New Roman"/>
                <a:cs typeface="Times New Roman"/>
              </a:rPr>
              <a:t>s</a:t>
            </a:r>
            <a:r>
              <a:rPr lang="fr-FR" sz="1800" dirty="0">
                <a:latin typeface="Times New Roman"/>
                <a:cs typeface="Times New Roman"/>
              </a:rPr>
              <a:t>ib</a:t>
            </a:r>
            <a:r>
              <a:rPr lang="fr-FR" sz="1800" spc="5" dirty="0">
                <a:latin typeface="Times New Roman"/>
                <a:cs typeface="Times New Roman"/>
              </a:rPr>
              <a:t>l</a:t>
            </a:r>
            <a:r>
              <a:rPr lang="fr-FR" sz="1800" dirty="0">
                <a:latin typeface="Times New Roman"/>
                <a:cs typeface="Times New Roman"/>
              </a:rPr>
              <a:t>e,</a:t>
            </a:r>
            <a:r>
              <a:rPr lang="fr-FR" sz="1800" spc="80" dirty="0">
                <a:latin typeface="Times New Roman"/>
                <a:cs typeface="Times New Roman"/>
              </a:rPr>
              <a:t> </a:t>
            </a:r>
            <a:r>
              <a:rPr lang="fr-FR" sz="1800" dirty="0">
                <a:latin typeface="Times New Roman"/>
                <a:cs typeface="Times New Roman"/>
              </a:rPr>
              <a:t>sans</a:t>
            </a:r>
            <a:r>
              <a:rPr lang="fr-FR" sz="1800" spc="50" dirty="0">
                <a:latin typeface="Times New Roman"/>
                <a:cs typeface="Times New Roman"/>
              </a:rPr>
              <a:t> </a:t>
            </a:r>
            <a:r>
              <a:rPr lang="fr-FR" sz="1800" dirty="0">
                <a:latin typeface="Times New Roman"/>
                <a:cs typeface="Times New Roman"/>
              </a:rPr>
              <a:t>b</a:t>
            </a:r>
            <a:r>
              <a:rPr lang="fr-FR" sz="1800" spc="-15" dirty="0">
                <a:latin typeface="Times New Roman"/>
                <a:cs typeface="Times New Roman"/>
              </a:rPr>
              <a:t>o</a:t>
            </a:r>
            <a:r>
              <a:rPr lang="fr-FR" sz="1800" dirty="0">
                <a:latin typeface="Times New Roman"/>
                <a:cs typeface="Times New Roman"/>
              </a:rPr>
              <a:t>uger</a:t>
            </a:r>
            <a:r>
              <a:rPr lang="fr-FR" sz="1800" spc="7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es</a:t>
            </a:r>
            <a:r>
              <a:rPr lang="fr-FR" sz="1800" spc="65" dirty="0">
                <a:latin typeface="Times New Roman"/>
                <a:cs typeface="Times New Roman"/>
              </a:rPr>
              <a:t> </a:t>
            </a:r>
            <a:r>
              <a:rPr lang="fr-FR" sz="1800" spc="-10" dirty="0">
                <a:latin typeface="Times New Roman"/>
                <a:cs typeface="Times New Roman"/>
              </a:rPr>
              <a:t>j</a:t>
            </a:r>
            <a:r>
              <a:rPr lang="fr-FR" sz="1800" dirty="0">
                <a:latin typeface="Times New Roman"/>
                <a:cs typeface="Times New Roman"/>
              </a:rPr>
              <a:t>ambes,</a:t>
            </a:r>
            <a:r>
              <a:rPr lang="fr-FR" sz="1800" spc="5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st</a:t>
            </a:r>
            <a:r>
              <a:rPr lang="fr-FR" sz="1800" spc="50" dirty="0">
                <a:latin typeface="Times New Roman"/>
                <a:cs typeface="Times New Roman"/>
              </a:rPr>
              <a:t> </a:t>
            </a:r>
            <a:r>
              <a:rPr lang="fr-FR" sz="1800" dirty="0">
                <a:latin typeface="Times New Roman"/>
                <a:cs typeface="Times New Roman"/>
              </a:rPr>
              <a:t>à</a:t>
            </a:r>
            <a:r>
              <a:rPr lang="fr-FR" sz="1800" spc="7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ire</a:t>
            </a:r>
            <a:r>
              <a:rPr lang="fr-FR" sz="1800" spc="75"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i</a:t>
            </a:r>
            <a:r>
              <a:rPr lang="fr-FR" sz="1800" spc="-10" dirty="0">
                <a:latin typeface="Times New Roman"/>
                <a:cs typeface="Times New Roman"/>
              </a:rPr>
              <a:t>q</a:t>
            </a:r>
            <a:r>
              <a:rPr lang="fr-FR" sz="1800" dirty="0">
                <a:latin typeface="Times New Roman"/>
                <a:cs typeface="Times New Roman"/>
              </a:rPr>
              <a:t>uement</a:t>
            </a:r>
            <a:r>
              <a:rPr lang="fr-FR" sz="1800" spc="75" dirty="0">
                <a:latin typeface="Times New Roman"/>
                <a:cs typeface="Times New Roman"/>
              </a:rPr>
              <a:t> </a:t>
            </a:r>
            <a:r>
              <a:rPr lang="fr-FR" sz="1800" dirty="0">
                <a:latin typeface="Times New Roman"/>
                <a:cs typeface="Times New Roman"/>
              </a:rPr>
              <a:t>en</a:t>
            </a:r>
            <a:r>
              <a:rPr lang="fr-FR" sz="1800" spc="50" dirty="0">
                <a:latin typeface="Times New Roman"/>
                <a:cs typeface="Times New Roman"/>
              </a:rPr>
              <a:t> </a:t>
            </a:r>
            <a:r>
              <a:rPr lang="fr-FR" sz="1800" dirty="0">
                <a:latin typeface="Times New Roman"/>
                <a:cs typeface="Times New Roman"/>
              </a:rPr>
              <a:t>piv</a:t>
            </a:r>
            <a:r>
              <a:rPr lang="fr-FR" sz="1800" spc="-10" dirty="0">
                <a:latin typeface="Times New Roman"/>
                <a:cs typeface="Times New Roman"/>
              </a:rPr>
              <a:t>ot</a:t>
            </a:r>
            <a:r>
              <a:rPr lang="fr-FR" sz="1800" dirty="0">
                <a:latin typeface="Times New Roman"/>
                <a:cs typeface="Times New Roman"/>
              </a:rPr>
              <a:t>ant</a:t>
            </a:r>
            <a:r>
              <a:rPr lang="fr-FR" sz="1800" spc="65" dirty="0">
                <a:latin typeface="Times New Roman"/>
                <a:cs typeface="Times New Roman"/>
              </a:rPr>
              <a:t> </a:t>
            </a:r>
            <a:r>
              <a:rPr lang="fr-FR" sz="1800" dirty="0">
                <a:latin typeface="Times New Roman"/>
                <a:cs typeface="Times New Roman"/>
              </a:rPr>
              <a:t>le</a:t>
            </a:r>
            <a:r>
              <a:rPr lang="fr-FR" sz="1800" spc="55" dirty="0">
                <a:latin typeface="Times New Roman"/>
                <a:cs typeface="Times New Roman"/>
              </a:rPr>
              <a:t> </a:t>
            </a:r>
            <a:r>
              <a:rPr lang="fr-FR" sz="1800" dirty="0">
                <a:latin typeface="Times New Roman"/>
                <a:cs typeface="Times New Roman"/>
              </a:rPr>
              <a:t>buste.</a:t>
            </a:r>
            <a:r>
              <a:rPr lang="fr-FR" sz="1800" spc="60" dirty="0">
                <a:latin typeface="Times New Roman"/>
                <a:cs typeface="Times New Roman"/>
              </a:rPr>
              <a:t> </a:t>
            </a:r>
            <a:r>
              <a:rPr lang="fr-FR" sz="1800" spc="-5" dirty="0">
                <a:latin typeface="Times New Roman"/>
                <a:cs typeface="Times New Roman"/>
              </a:rPr>
              <a:t>A</a:t>
            </a:r>
            <a:r>
              <a:rPr lang="fr-FR" sz="1800" dirty="0">
                <a:latin typeface="Times New Roman"/>
                <a:cs typeface="Times New Roman"/>
              </a:rPr>
              <a:t>u</a:t>
            </a:r>
            <a:r>
              <a:rPr lang="fr-FR" sz="1800" spc="50" dirty="0">
                <a:latin typeface="Times New Roman"/>
                <a:cs typeface="Times New Roman"/>
              </a:rPr>
              <a:t> </a:t>
            </a:r>
            <a:r>
              <a:rPr lang="fr-FR" sz="1800" dirty="0">
                <a:latin typeface="Times New Roman"/>
                <a:cs typeface="Times New Roman"/>
              </a:rPr>
              <a:t>signal de</a:t>
            </a:r>
            <a:r>
              <a:rPr lang="fr-FR" sz="1800" spc="4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a:t>
            </a:r>
            <a:r>
              <a:rPr lang="fr-FR" sz="1800" spc="-10" dirty="0">
                <a:latin typeface="Times New Roman"/>
                <a:cs typeface="Times New Roman"/>
              </a:rPr>
              <a:t>c</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eur</a:t>
            </a:r>
            <a:r>
              <a:rPr lang="fr-FR" sz="1800" spc="50" dirty="0">
                <a:latin typeface="Times New Roman"/>
                <a:cs typeface="Times New Roman"/>
              </a:rPr>
              <a:t> </a:t>
            </a:r>
            <a:r>
              <a:rPr lang="fr-FR" sz="1800" dirty="0">
                <a:latin typeface="Times New Roman"/>
                <a:cs typeface="Times New Roman"/>
              </a:rPr>
              <a:t>(</a:t>
            </a:r>
            <a:r>
              <a:rPr lang="fr-FR" sz="1800" spc="-15" dirty="0">
                <a:latin typeface="Times New Roman"/>
                <a:cs typeface="Times New Roman"/>
              </a:rPr>
              <a:t>f</a:t>
            </a:r>
            <a:r>
              <a:rPr lang="fr-FR" sz="1800" dirty="0">
                <a:latin typeface="Times New Roman"/>
                <a:cs typeface="Times New Roman"/>
              </a:rPr>
              <a:t>rappe</a:t>
            </a:r>
            <a:r>
              <a:rPr lang="fr-FR" sz="1800" spc="45" dirty="0">
                <a:latin typeface="Times New Roman"/>
                <a:cs typeface="Times New Roman"/>
              </a:rPr>
              <a:t> </a:t>
            </a:r>
            <a:r>
              <a:rPr lang="fr-FR" sz="1800" dirty="0">
                <a:latin typeface="Times New Roman"/>
                <a:cs typeface="Times New Roman"/>
              </a:rPr>
              <a:t>des</a:t>
            </a:r>
            <a:r>
              <a:rPr lang="fr-FR" sz="1800" spc="4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ns,</a:t>
            </a:r>
            <a:r>
              <a:rPr lang="fr-FR" sz="1800" spc="30" dirty="0">
                <a:latin typeface="Times New Roman"/>
                <a:cs typeface="Times New Roman"/>
              </a:rPr>
              <a:t> </a:t>
            </a:r>
            <a:r>
              <a:rPr lang="fr-FR" sz="1800" dirty="0">
                <a:latin typeface="Times New Roman"/>
                <a:cs typeface="Times New Roman"/>
              </a:rPr>
              <a:t>dos</a:t>
            </a:r>
            <a:r>
              <a:rPr lang="fr-FR" sz="1800" spc="35" dirty="0">
                <a:latin typeface="Times New Roman"/>
                <a:cs typeface="Times New Roman"/>
              </a:rPr>
              <a:t> </a:t>
            </a:r>
            <a:r>
              <a:rPr lang="fr-FR" sz="1800" dirty="0">
                <a:latin typeface="Times New Roman"/>
                <a:cs typeface="Times New Roman"/>
              </a:rPr>
              <a:t>à</a:t>
            </a:r>
            <a:r>
              <a:rPr lang="fr-FR" sz="1800" spc="4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ction),</a:t>
            </a:r>
            <a:r>
              <a:rPr lang="fr-FR" sz="1800" spc="4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lui</a:t>
            </a:r>
            <a:r>
              <a:rPr lang="fr-FR" sz="1800" spc="50"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i</a:t>
            </a:r>
            <a:r>
              <a:rPr lang="fr-FR" sz="1800" spc="45" dirty="0">
                <a:latin typeface="Times New Roman"/>
                <a:cs typeface="Times New Roman"/>
              </a:rPr>
              <a:t> </a:t>
            </a:r>
            <a:r>
              <a:rPr lang="fr-FR" sz="1800" dirty="0">
                <a:latin typeface="Times New Roman"/>
                <a:cs typeface="Times New Roman"/>
              </a:rPr>
              <a:t>à</a:t>
            </a:r>
            <a:r>
              <a:rPr lang="fr-FR" sz="1800" spc="4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45" dirty="0">
                <a:latin typeface="Times New Roman"/>
                <a:cs typeface="Times New Roman"/>
              </a:rPr>
              <a:t> </a:t>
            </a:r>
            <a:r>
              <a:rPr lang="fr-FR" sz="1800" dirty="0">
                <a:latin typeface="Times New Roman"/>
                <a:cs typeface="Times New Roman"/>
              </a:rPr>
              <a:t>b</a:t>
            </a:r>
            <a:r>
              <a:rPr lang="fr-FR" sz="1800" spc="-15" dirty="0">
                <a:latin typeface="Times New Roman"/>
                <a:cs typeface="Times New Roman"/>
              </a:rPr>
              <a:t>o</a:t>
            </a:r>
            <a:r>
              <a:rPr lang="fr-FR" sz="1800" spc="-10" dirty="0">
                <a:latin typeface="Times New Roman"/>
                <a:cs typeface="Times New Roman"/>
              </a:rPr>
              <a:t>m</a:t>
            </a:r>
            <a:r>
              <a:rPr lang="fr-FR" sz="1800" dirty="0">
                <a:latin typeface="Times New Roman"/>
                <a:cs typeface="Times New Roman"/>
              </a:rPr>
              <a:t>be</a:t>
            </a:r>
            <a:r>
              <a:rPr lang="fr-FR" sz="1800" spc="60" dirty="0">
                <a:latin typeface="Times New Roman"/>
                <a:cs typeface="Times New Roman"/>
              </a:rPr>
              <a:t> </a:t>
            </a:r>
            <a:r>
              <a:rPr lang="fr-FR" sz="1800" dirty="0">
                <a:latin typeface="Times New Roman"/>
                <a:cs typeface="Times New Roman"/>
              </a:rPr>
              <a:t>dans</a:t>
            </a:r>
            <a:r>
              <a:rPr lang="fr-FR" sz="1800" spc="4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35" dirty="0">
                <a:latin typeface="Times New Roman"/>
                <a:cs typeface="Times New Roman"/>
              </a:rPr>
              <a:t> </a:t>
            </a:r>
            <a:r>
              <a:rPr lang="fr-FR" sz="1800" spc="-10" dirty="0">
                <a:latin typeface="Times New Roman"/>
                <a:cs typeface="Times New Roman"/>
              </a:rPr>
              <a:t>ma</a:t>
            </a:r>
            <a:r>
              <a:rPr lang="fr-FR" sz="1800" dirty="0">
                <a:latin typeface="Times New Roman"/>
                <a:cs typeface="Times New Roman"/>
              </a:rPr>
              <a:t>ins</a:t>
            </a:r>
            <a:r>
              <a:rPr lang="fr-FR" sz="1800" spc="50" dirty="0">
                <a:latin typeface="Times New Roman"/>
                <a:cs typeface="Times New Roman"/>
              </a:rPr>
              <a:t> </a:t>
            </a:r>
            <a:r>
              <a:rPr lang="fr-FR" sz="1800" dirty="0">
                <a:latin typeface="Times New Roman"/>
                <a:cs typeface="Times New Roman"/>
              </a:rPr>
              <a:t>est é</a:t>
            </a:r>
            <a:r>
              <a:rPr lang="fr-FR" sz="1800" spc="5" dirty="0">
                <a:latin typeface="Times New Roman"/>
                <a:cs typeface="Times New Roman"/>
              </a:rPr>
              <a:t>l</a:t>
            </a:r>
            <a:r>
              <a:rPr lang="fr-FR" sz="1800" dirty="0">
                <a:latin typeface="Times New Roman"/>
                <a:cs typeface="Times New Roman"/>
              </a:rPr>
              <a:t>imin</a:t>
            </a:r>
            <a:r>
              <a:rPr lang="fr-FR" sz="1800" spc="5" dirty="0">
                <a:latin typeface="Times New Roman"/>
                <a:cs typeface="Times New Roman"/>
              </a:rPr>
              <a:t>é</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a:t>
            </a:r>
            <a:endParaRPr lang="fr-FR" dirty="0">
              <a:latin typeface="Times New Roman"/>
              <a:cs typeface="Times New Roman"/>
            </a:endParaRPr>
          </a:p>
          <a:p>
            <a:pPr marL="12700" marR="5080" algn="just">
              <a:spcBef>
                <a:spcPts val="430"/>
              </a:spcBef>
              <a:tabLst>
                <a:tab pos="404495" algn="l"/>
              </a:tabLst>
            </a:pPr>
            <a:r>
              <a:rPr lang="fr-FR" dirty="0">
                <a:latin typeface="Times New Roman"/>
                <a:cs typeface="Times New Roman"/>
              </a:rPr>
              <a:t>Varier les formes de passage du ballon (par-dessus la tête ou entre les jambes).</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4"/>
              </a:spcBef>
            </a:pPr>
            <a:r>
              <a:rPr lang="fr-FR" sz="1800" dirty="0">
                <a:latin typeface="Times New Roman"/>
                <a:cs typeface="Times New Roman"/>
              </a:rPr>
              <a:t>Dis</a:t>
            </a:r>
            <a:r>
              <a:rPr lang="fr-FR" sz="1800" spc="-10" dirty="0">
                <a:latin typeface="Times New Roman"/>
                <a:cs typeface="Times New Roman"/>
              </a:rPr>
              <a:t>s</a:t>
            </a:r>
            <a:r>
              <a:rPr lang="fr-FR" sz="1800" dirty="0">
                <a:latin typeface="Times New Roman"/>
                <a:cs typeface="Times New Roman"/>
              </a:rPr>
              <a:t>oc</a:t>
            </a:r>
            <a:r>
              <a:rPr lang="fr-FR" sz="1800" spc="5" dirty="0">
                <a:latin typeface="Times New Roman"/>
                <a:cs typeface="Times New Roman"/>
              </a:rPr>
              <a:t>i</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ion</a:t>
            </a:r>
            <a:r>
              <a:rPr lang="fr-FR" sz="1800" spc="-10"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embres</a:t>
            </a:r>
            <a:r>
              <a:rPr lang="fr-FR" sz="1800" spc="15" dirty="0">
                <a:latin typeface="Times New Roman"/>
                <a:cs typeface="Times New Roman"/>
              </a:rPr>
              <a:t> </a:t>
            </a:r>
            <a:r>
              <a:rPr lang="fr-FR" sz="1800" dirty="0">
                <a:latin typeface="Times New Roman"/>
                <a:cs typeface="Times New Roman"/>
              </a:rPr>
              <a:t>inf</a:t>
            </a:r>
            <a:r>
              <a:rPr lang="fr-FR" sz="1800" spc="5" dirty="0">
                <a:latin typeface="Times New Roman"/>
                <a:cs typeface="Times New Roman"/>
              </a:rPr>
              <a:t>é</a:t>
            </a:r>
            <a:r>
              <a:rPr lang="fr-FR" sz="1800" dirty="0">
                <a:latin typeface="Times New Roman"/>
                <a:cs typeface="Times New Roman"/>
              </a:rPr>
              <a:t>ri</a:t>
            </a:r>
            <a:r>
              <a:rPr lang="fr-FR" sz="1800" spc="5" dirty="0">
                <a:latin typeface="Times New Roman"/>
                <a:cs typeface="Times New Roman"/>
              </a:rPr>
              <a:t>e</a:t>
            </a:r>
            <a:r>
              <a:rPr lang="fr-FR" sz="1800" dirty="0">
                <a:latin typeface="Times New Roman"/>
                <a:cs typeface="Times New Roman"/>
              </a:rPr>
              <a:t>urs</a:t>
            </a:r>
            <a:r>
              <a:rPr lang="fr-FR" sz="1800" spc="-2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supéri</a:t>
            </a:r>
            <a:r>
              <a:rPr lang="fr-FR" sz="1800" spc="5" dirty="0">
                <a:latin typeface="Times New Roman"/>
                <a:cs typeface="Times New Roman"/>
              </a:rPr>
              <a:t>e</a:t>
            </a:r>
            <a:r>
              <a:rPr lang="fr-FR" sz="1800" dirty="0">
                <a:latin typeface="Times New Roman"/>
                <a:cs typeface="Times New Roman"/>
              </a:rPr>
              <a:t>urs</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Gro</a:t>
            </a:r>
            <a:r>
              <a:rPr lang="fr-FR" sz="1800" spc="-10" dirty="0">
                <a:latin typeface="Times New Roman"/>
                <a:cs typeface="Times New Roman"/>
              </a:rPr>
              <a:t>s</a:t>
            </a:r>
            <a:r>
              <a:rPr lang="fr-FR" sz="1800" dirty="0">
                <a:latin typeface="Times New Roman"/>
                <a:cs typeface="Times New Roman"/>
              </a:rPr>
              <a:t>se</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dirty="0">
                <a:latin typeface="Times New Roman"/>
                <a:cs typeface="Times New Roman"/>
              </a:rPr>
              <a:t> ou ballon paille.</a:t>
            </a:r>
            <a:endParaRPr lang="fr-FR" sz="1800" dirty="0">
              <a:latin typeface="Times New Roman"/>
              <a:cs typeface="Times New Roman"/>
            </a:endParaRPr>
          </a:p>
        </p:txBody>
      </p:sp>
      <p:sp>
        <p:nvSpPr>
          <p:cNvPr id="4" name="object 4"/>
          <p:cNvSpPr txBox="1"/>
          <p:nvPr/>
        </p:nvSpPr>
        <p:spPr>
          <a:xfrm>
            <a:off x="6946900" y="285507"/>
            <a:ext cx="2643251"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Bombe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6C42C6C8-0786-406F-96FB-66AD572DED2E}"/>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20</a:t>
            </a:fld>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90650" y="2024308"/>
            <a:ext cx="8189595" cy="4349909"/>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715">
              <a:lnSpc>
                <a:spcPct val="100000"/>
              </a:lnSpc>
              <a:spcBef>
                <a:spcPts val="430"/>
              </a:spcBef>
            </a:pPr>
            <a:r>
              <a:rPr lang="fr-FR" sz="1800" dirty="0">
                <a:latin typeface="Times New Roman"/>
                <a:cs typeface="Times New Roman"/>
              </a:rPr>
              <a:t>Les </a:t>
            </a:r>
            <a:r>
              <a:rPr lang="fr-FR" sz="1800" spc="-125" dirty="0">
                <a:latin typeface="Times New Roman"/>
                <a:cs typeface="Times New Roman"/>
              </a:rPr>
              <a:t> </a:t>
            </a:r>
            <a:r>
              <a:rPr lang="fr-FR" sz="1800" dirty="0">
                <a:latin typeface="Times New Roman"/>
                <a:cs typeface="Times New Roman"/>
              </a:rPr>
              <a:t>patients </a:t>
            </a:r>
            <a:r>
              <a:rPr lang="fr-FR" sz="1800" spc="-12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spc="-10" dirty="0">
                <a:latin typeface="Times New Roman"/>
                <a:cs typeface="Times New Roman"/>
              </a:rPr>
              <a:t>i</a:t>
            </a:r>
            <a:r>
              <a:rPr lang="fr-FR" sz="1800" dirty="0">
                <a:latin typeface="Times New Roman"/>
                <a:cs typeface="Times New Roman"/>
              </a:rPr>
              <a:t>vent </a:t>
            </a:r>
            <a:r>
              <a:rPr lang="fr-FR" sz="1800" spc="-114"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 </a:t>
            </a:r>
            <a:r>
              <a:rPr lang="fr-FR" sz="1800" spc="-120" dirty="0">
                <a:latin typeface="Times New Roman"/>
                <a:cs typeface="Times New Roman"/>
              </a:rPr>
              <a:t> </a:t>
            </a:r>
            <a:r>
              <a:rPr lang="fr-FR" sz="1800" dirty="0">
                <a:latin typeface="Times New Roman"/>
                <a:cs typeface="Times New Roman"/>
              </a:rPr>
              <a:t>dé</a:t>
            </a:r>
            <a:r>
              <a:rPr lang="fr-FR" sz="1800" spc="-10"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spc="-10" dirty="0">
                <a:latin typeface="Times New Roman"/>
                <a:cs typeface="Times New Roman"/>
              </a:rPr>
              <a:t>c</a:t>
            </a:r>
            <a:r>
              <a:rPr lang="fr-FR" sz="1800" dirty="0">
                <a:latin typeface="Times New Roman"/>
                <a:cs typeface="Times New Roman"/>
              </a:rPr>
              <a:t>er </a:t>
            </a:r>
            <a:r>
              <a:rPr lang="fr-FR" sz="1800" spc="-125" dirty="0">
                <a:latin typeface="Times New Roman"/>
                <a:cs typeface="Times New Roman"/>
              </a:rPr>
              <a:t> </a:t>
            </a:r>
            <a:r>
              <a:rPr lang="fr-FR" sz="1800" dirty="0">
                <a:latin typeface="Times New Roman"/>
                <a:cs typeface="Times New Roman"/>
              </a:rPr>
              <a:t>sur </a:t>
            </a:r>
            <a:r>
              <a:rPr lang="fr-FR" sz="1800" spc="-12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 </a:t>
            </a:r>
            <a:r>
              <a:rPr lang="fr-FR" sz="1800" spc="-125" dirty="0">
                <a:latin typeface="Times New Roman"/>
                <a:cs typeface="Times New Roman"/>
              </a:rPr>
              <a:t> </a:t>
            </a:r>
            <a:r>
              <a:rPr lang="fr-FR" sz="1800" dirty="0">
                <a:latin typeface="Times New Roman"/>
                <a:cs typeface="Times New Roman"/>
              </a:rPr>
              <a:t>poin</a:t>
            </a:r>
            <a:r>
              <a:rPr lang="fr-FR" sz="1800" spc="5" dirty="0">
                <a:latin typeface="Times New Roman"/>
                <a:cs typeface="Times New Roman"/>
              </a:rPr>
              <a:t>t</a:t>
            </a:r>
            <a:r>
              <a:rPr lang="fr-FR" sz="1800" dirty="0">
                <a:latin typeface="Times New Roman"/>
                <a:cs typeface="Times New Roman"/>
              </a:rPr>
              <a:t>es </a:t>
            </a:r>
            <a:r>
              <a:rPr lang="fr-FR" sz="1800" spc="-130" dirty="0">
                <a:latin typeface="Times New Roman"/>
                <a:cs typeface="Times New Roman"/>
              </a:rPr>
              <a:t> </a:t>
            </a:r>
            <a:r>
              <a:rPr lang="fr-FR" sz="1800" dirty="0">
                <a:latin typeface="Times New Roman"/>
                <a:cs typeface="Times New Roman"/>
              </a:rPr>
              <a:t>de </a:t>
            </a:r>
            <a:r>
              <a:rPr lang="fr-FR" sz="1800" spc="-120" dirty="0">
                <a:latin typeface="Times New Roman"/>
                <a:cs typeface="Times New Roman"/>
              </a:rPr>
              <a:t> </a:t>
            </a:r>
            <a:r>
              <a:rPr lang="fr-FR" sz="1800" dirty="0">
                <a:latin typeface="Times New Roman"/>
                <a:cs typeface="Times New Roman"/>
              </a:rPr>
              <a:t>pi</a:t>
            </a:r>
            <a:r>
              <a:rPr lang="fr-FR" sz="1800" spc="5" dirty="0">
                <a:latin typeface="Times New Roman"/>
                <a:cs typeface="Times New Roman"/>
              </a:rPr>
              <a:t>e</a:t>
            </a:r>
            <a:r>
              <a:rPr lang="fr-FR" sz="1800" dirty="0">
                <a:latin typeface="Times New Roman"/>
                <a:cs typeface="Times New Roman"/>
              </a:rPr>
              <a:t>d</a:t>
            </a:r>
            <a:r>
              <a:rPr lang="fr-FR" sz="1800" spc="-5" dirty="0">
                <a:latin typeface="Times New Roman"/>
                <a:cs typeface="Times New Roman"/>
              </a:rPr>
              <a:t>s</a:t>
            </a:r>
            <a:r>
              <a:rPr lang="fr-FR" sz="1800" dirty="0">
                <a:latin typeface="Times New Roman"/>
                <a:cs typeface="Times New Roman"/>
              </a:rPr>
              <a:t>. </a:t>
            </a:r>
            <a:r>
              <a:rPr lang="fr-FR" sz="1800" spc="-114" dirty="0">
                <a:latin typeface="Times New Roman"/>
                <a:cs typeface="Times New Roman"/>
              </a:rPr>
              <a:t> </a:t>
            </a:r>
            <a:r>
              <a:rPr lang="fr-FR" sz="1800" dirty="0">
                <a:latin typeface="Times New Roman"/>
                <a:cs typeface="Times New Roman"/>
              </a:rPr>
              <a:t>Une </a:t>
            </a:r>
            <a:r>
              <a:rPr lang="fr-FR" sz="1800" spc="-145" dirty="0">
                <a:latin typeface="Times New Roman"/>
                <a:cs typeface="Times New Roman"/>
              </a:rPr>
              <a:t> </a:t>
            </a:r>
            <a:r>
              <a:rPr lang="fr-FR" sz="1800" dirty="0">
                <a:latin typeface="Times New Roman"/>
                <a:cs typeface="Times New Roman"/>
              </a:rPr>
              <a:t>répé</a:t>
            </a:r>
            <a:r>
              <a:rPr lang="fr-FR" sz="1800" spc="5" dirty="0">
                <a:latin typeface="Times New Roman"/>
                <a:cs typeface="Times New Roman"/>
              </a:rPr>
              <a:t>t</a:t>
            </a:r>
            <a:r>
              <a:rPr lang="fr-FR" sz="1800" spc="-10" dirty="0">
                <a:latin typeface="Times New Roman"/>
                <a:cs typeface="Times New Roman"/>
              </a:rPr>
              <a:t>i</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 </a:t>
            </a:r>
            <a:r>
              <a:rPr lang="fr-FR" sz="1800" spc="-114" dirty="0">
                <a:latin typeface="Times New Roman"/>
                <a:cs typeface="Times New Roman"/>
              </a:rPr>
              <a:t> </a:t>
            </a:r>
            <a:r>
              <a:rPr lang="fr-FR" sz="1800" dirty="0">
                <a:latin typeface="Times New Roman"/>
                <a:cs typeface="Times New Roman"/>
              </a:rPr>
              <a:t>gé</a:t>
            </a:r>
            <a:r>
              <a:rPr lang="fr-FR" sz="1800" spc="-10" dirty="0">
                <a:latin typeface="Times New Roman"/>
                <a:cs typeface="Times New Roman"/>
              </a:rPr>
              <a:t>n</a:t>
            </a:r>
            <a:r>
              <a:rPr lang="fr-FR" sz="1800" dirty="0">
                <a:latin typeface="Times New Roman"/>
                <a:cs typeface="Times New Roman"/>
              </a:rPr>
              <a:t>é</a:t>
            </a:r>
            <a:r>
              <a:rPr lang="fr-FR" sz="1800" spc="-10" dirty="0">
                <a:latin typeface="Times New Roman"/>
                <a:cs typeface="Times New Roman"/>
              </a:rPr>
              <a:t>r</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e </a:t>
            </a:r>
            <a:r>
              <a:rPr lang="fr-FR" sz="1800" spc="-114" dirty="0">
                <a:latin typeface="Times New Roman"/>
                <a:cs typeface="Times New Roman"/>
              </a:rPr>
              <a:t> </a:t>
            </a:r>
            <a:r>
              <a:rPr lang="fr-FR" sz="1800" dirty="0">
                <a:latin typeface="Times New Roman"/>
                <a:cs typeface="Times New Roman"/>
              </a:rPr>
              <a:t>est consei</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pour</a:t>
            </a:r>
            <a:r>
              <a:rPr lang="fr-FR" sz="1800" spc="5" dirty="0">
                <a:latin typeface="Times New Roman"/>
                <a:cs typeface="Times New Roman"/>
              </a:rPr>
              <a:t> </a:t>
            </a:r>
            <a:r>
              <a:rPr lang="fr-FR" sz="1800" dirty="0">
                <a:latin typeface="Times New Roman"/>
                <a:cs typeface="Times New Roman"/>
              </a:rPr>
              <a:t>bi</a:t>
            </a:r>
            <a:r>
              <a:rPr lang="fr-FR" sz="1800" spc="5" dirty="0">
                <a:latin typeface="Times New Roman"/>
                <a:cs typeface="Times New Roman"/>
              </a:rPr>
              <a:t>e</a:t>
            </a:r>
            <a:r>
              <a:rPr lang="fr-FR" sz="1800" dirty="0">
                <a:latin typeface="Times New Roman"/>
                <a:cs typeface="Times New Roman"/>
              </a:rPr>
              <a:t>n</a:t>
            </a:r>
            <a:r>
              <a:rPr lang="fr-FR" sz="1800" spc="-5" dirty="0">
                <a:latin typeface="Times New Roman"/>
                <a:cs typeface="Times New Roman"/>
              </a:rPr>
              <a:t> </a:t>
            </a:r>
            <a:r>
              <a:rPr lang="fr-FR" sz="1800" dirty="0">
                <a:latin typeface="Times New Roman"/>
                <a:cs typeface="Times New Roman"/>
              </a:rPr>
              <a:t>exp</a:t>
            </a:r>
            <a:r>
              <a:rPr lang="fr-FR" sz="1800" spc="5" dirty="0">
                <a:latin typeface="Times New Roman"/>
                <a:cs typeface="Times New Roman"/>
              </a:rPr>
              <a:t>l</a:t>
            </a:r>
            <a:r>
              <a:rPr lang="fr-FR" sz="1800" dirty="0">
                <a:latin typeface="Times New Roman"/>
                <a:cs typeface="Times New Roman"/>
              </a:rPr>
              <a:t>iqu</a:t>
            </a:r>
            <a:r>
              <a:rPr lang="fr-FR" sz="1800" spc="5" dirty="0">
                <a:latin typeface="Times New Roman"/>
                <a:cs typeface="Times New Roman"/>
              </a:rPr>
              <a:t>e</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posit</a:t>
            </a:r>
            <a:r>
              <a:rPr lang="fr-FR" sz="1800" spc="5" dirty="0">
                <a:latin typeface="Times New Roman"/>
                <a:cs typeface="Times New Roman"/>
              </a:rPr>
              <a:t>i</a:t>
            </a:r>
            <a:r>
              <a:rPr lang="fr-FR" sz="1800" dirty="0">
                <a:latin typeface="Times New Roman"/>
                <a:cs typeface="Times New Roman"/>
              </a:rPr>
              <a:t>on</a:t>
            </a:r>
            <a:r>
              <a:rPr lang="fr-FR" sz="1800" spc="-5" dirty="0">
                <a:latin typeface="Times New Roman"/>
                <a:cs typeface="Times New Roman"/>
              </a:rPr>
              <a:t> </a:t>
            </a:r>
            <a:r>
              <a:rPr lang="fr-FR" sz="1800" dirty="0">
                <a:latin typeface="Times New Roman"/>
                <a:cs typeface="Times New Roman"/>
              </a:rPr>
              <a:t>du</a:t>
            </a:r>
            <a:r>
              <a:rPr lang="fr-FR" sz="1800" spc="-10" dirty="0">
                <a:latin typeface="Times New Roman"/>
                <a:cs typeface="Times New Roman"/>
              </a:rPr>
              <a:t> </a:t>
            </a:r>
            <a:r>
              <a:rPr lang="fr-FR" sz="1800" dirty="0">
                <a:latin typeface="Times New Roman"/>
                <a:cs typeface="Times New Roman"/>
              </a:rPr>
              <a:t>pi</a:t>
            </a:r>
            <a:r>
              <a:rPr lang="fr-FR" sz="1800" spc="5" dirty="0">
                <a:latin typeface="Times New Roman"/>
                <a:cs typeface="Times New Roman"/>
              </a:rPr>
              <a:t>e</a:t>
            </a:r>
            <a:r>
              <a:rPr lang="fr-FR" sz="1800" dirty="0">
                <a:latin typeface="Times New Roman"/>
                <a:cs typeface="Times New Roman"/>
              </a:rPr>
              <a:t>d.</a:t>
            </a:r>
          </a:p>
          <a:p>
            <a:pPr>
              <a:lnSpc>
                <a:spcPct val="100000"/>
              </a:lnSpc>
              <a:spcBef>
                <a:spcPts val="37"/>
              </a:spcBef>
            </a:pPr>
            <a:endParaRPr lang="fr-FR" sz="2600" dirty="0">
              <a:latin typeface="Times New Roman"/>
              <a:cs typeface="Times New Roman"/>
            </a:endParaRPr>
          </a:p>
          <a:p>
            <a:pPr marL="12700">
              <a:lnSpc>
                <a:spcPct val="100000"/>
              </a:lnSpc>
              <a:tabLst>
                <a:tab pos="339090" algn="l"/>
              </a:tabLst>
            </a:pPr>
            <a:r>
              <a:rPr lang="fr-FR" sz="1800" u="heavy" dirty="0">
                <a:latin typeface="Times New Roman"/>
                <a:cs typeface="Times New Roman"/>
              </a:rPr>
              <a:t>Evol</a:t>
            </a:r>
            <a:r>
              <a:rPr lang="fr-FR" sz="1800" u="heavy" spc="-10" dirty="0">
                <a:latin typeface="Times New Roman"/>
                <a:cs typeface="Times New Roman"/>
              </a:rPr>
              <a:t>u</a:t>
            </a:r>
            <a:r>
              <a:rPr lang="fr-FR" sz="1800" u="heavy" dirty="0">
                <a:latin typeface="Times New Roman"/>
                <a:cs typeface="Times New Roman"/>
              </a:rPr>
              <a:t>tions</a:t>
            </a:r>
            <a:endParaRPr lang="fr-FR" dirty="0">
              <a:latin typeface="Times New Roman"/>
              <a:cs typeface="Times New Roman"/>
            </a:endParaRPr>
          </a:p>
          <a:p>
            <a:pPr marL="298450" indent="-285750">
              <a:lnSpc>
                <a:spcPct val="100000"/>
              </a:lnSpc>
              <a:buFont typeface="Arial" panose="020B0604020202020204" pitchFamily="34" charset="0"/>
              <a:buChar char="•"/>
              <a:tabLst>
                <a:tab pos="339090" algn="l"/>
              </a:tabLst>
            </a:pPr>
            <a:r>
              <a:rPr lang="fr-FR" sz="1800" dirty="0">
                <a:latin typeface="Times New Roman"/>
                <a:cs typeface="Times New Roman"/>
              </a:rPr>
              <a:t>Sous</a:t>
            </a:r>
            <a:r>
              <a:rPr lang="fr-FR" sz="1800" spc="-5" dirty="0">
                <a:latin typeface="Times New Roman"/>
                <a:cs typeface="Times New Roman"/>
              </a:rPr>
              <a:t> </a:t>
            </a:r>
            <a:r>
              <a:rPr lang="fr-FR" sz="1800" dirty="0">
                <a:latin typeface="Times New Roman"/>
                <a:cs typeface="Times New Roman"/>
              </a:rPr>
              <a:t>for</a:t>
            </a:r>
            <a:r>
              <a:rPr lang="fr-FR" sz="1800" spc="-10" dirty="0">
                <a:latin typeface="Times New Roman"/>
                <a:cs typeface="Times New Roman"/>
              </a:rPr>
              <a:t>m</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course</a:t>
            </a:r>
            <a:r>
              <a:rPr lang="fr-FR" sz="1800" spc="-5" dirty="0">
                <a:latin typeface="Times New Roman"/>
                <a:cs typeface="Times New Roman"/>
              </a:rPr>
              <a:t> </a:t>
            </a:r>
            <a:r>
              <a:rPr lang="fr-FR" sz="1800" dirty="0">
                <a:latin typeface="Times New Roman"/>
                <a:cs typeface="Times New Roman"/>
              </a:rPr>
              <a:t>duel ou</a:t>
            </a:r>
            <a:r>
              <a:rPr lang="fr-FR" sz="1800" spc="5" dirty="0">
                <a:latin typeface="Times New Roman"/>
                <a:cs typeface="Times New Roman"/>
              </a:rPr>
              <a:t> </a:t>
            </a:r>
            <a:r>
              <a:rPr lang="fr-FR" sz="1800" dirty="0">
                <a:latin typeface="Times New Roman"/>
                <a:cs typeface="Times New Roman"/>
              </a:rPr>
              <a:t>rel</a:t>
            </a:r>
            <a:r>
              <a:rPr lang="fr-FR" sz="1800" spc="5" dirty="0">
                <a:latin typeface="Times New Roman"/>
                <a:cs typeface="Times New Roman"/>
              </a:rPr>
              <a:t>a</a:t>
            </a:r>
            <a:r>
              <a:rPr lang="fr-FR" sz="1800" dirty="0">
                <a:latin typeface="Times New Roman"/>
                <a:cs typeface="Times New Roman"/>
              </a:rPr>
              <a:t>is.</a:t>
            </a:r>
          </a:p>
          <a:p>
            <a:pPr marL="298450" indent="-285750">
              <a:lnSpc>
                <a:spcPct val="100000"/>
              </a:lnSpc>
              <a:buFont typeface="Arial" panose="020B0604020202020204" pitchFamily="34" charset="0"/>
              <a:buChar char="•"/>
              <a:tabLst>
                <a:tab pos="339090" algn="l"/>
              </a:tabLst>
            </a:pPr>
            <a:r>
              <a:rPr lang="fr-FR" sz="1800" dirty="0">
                <a:latin typeface="Times New Roman"/>
                <a:cs typeface="Times New Roman"/>
              </a:rPr>
              <a:t>Co</a:t>
            </a:r>
            <a:r>
              <a:rPr lang="fr-FR" sz="1800" spc="-10" dirty="0">
                <a:latin typeface="Times New Roman"/>
                <a:cs typeface="Times New Roman"/>
              </a:rPr>
              <a:t>m</a:t>
            </a:r>
            <a:r>
              <a:rPr lang="fr-FR" sz="1800" dirty="0">
                <a:latin typeface="Times New Roman"/>
                <a:cs typeface="Times New Roman"/>
              </a:rPr>
              <a:t>biné av</a:t>
            </a:r>
            <a:r>
              <a:rPr lang="fr-FR" sz="1800" spc="5" dirty="0">
                <a:latin typeface="Times New Roman"/>
                <a:cs typeface="Times New Roman"/>
              </a:rPr>
              <a:t>e</a:t>
            </a:r>
            <a:r>
              <a:rPr lang="fr-FR" sz="1800" dirty="0">
                <a:latin typeface="Times New Roman"/>
                <a:cs typeface="Times New Roman"/>
              </a:rPr>
              <a:t>c un</a:t>
            </a:r>
            <a:r>
              <a:rPr lang="fr-FR" sz="1800" spc="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va</a:t>
            </a:r>
            <a:r>
              <a:rPr lang="fr-FR" sz="1800" spc="5" dirty="0">
                <a:latin typeface="Times New Roman"/>
                <a:cs typeface="Times New Roman"/>
              </a:rPr>
              <a:t>i</a:t>
            </a:r>
            <a:r>
              <a:rPr lang="fr-FR" sz="1800" dirty="0">
                <a:latin typeface="Times New Roman"/>
                <a:cs typeface="Times New Roman"/>
              </a:rPr>
              <a:t>l</a:t>
            </a:r>
            <a:r>
              <a:rPr lang="fr-FR" sz="1800" spc="-2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embres</a:t>
            </a:r>
            <a:r>
              <a:rPr lang="fr-FR" sz="1800" spc="5" dirty="0">
                <a:latin typeface="Times New Roman"/>
                <a:cs typeface="Times New Roman"/>
              </a:rPr>
              <a:t> </a:t>
            </a:r>
            <a:r>
              <a:rPr lang="fr-FR" sz="1800" dirty="0">
                <a:latin typeface="Times New Roman"/>
                <a:cs typeface="Times New Roman"/>
              </a:rPr>
              <a:t>supéri</a:t>
            </a:r>
            <a:r>
              <a:rPr lang="fr-FR" sz="1800" spc="5" dirty="0">
                <a:latin typeface="Times New Roman"/>
                <a:cs typeface="Times New Roman"/>
              </a:rPr>
              <a:t>e</a:t>
            </a:r>
            <a:r>
              <a:rPr lang="fr-FR" sz="1800" dirty="0">
                <a:latin typeface="Times New Roman"/>
                <a:cs typeface="Times New Roman"/>
              </a:rPr>
              <a:t>urs (crêpi</a:t>
            </a:r>
            <a:r>
              <a:rPr lang="fr-FR" sz="1800" spc="5" dirty="0">
                <a:latin typeface="Times New Roman"/>
                <a:cs typeface="Times New Roman"/>
              </a:rPr>
              <a:t>e</a:t>
            </a:r>
            <a:r>
              <a:rPr lang="fr-FR" sz="1800" spc="-75" dirty="0">
                <a:latin typeface="Times New Roman"/>
                <a:cs typeface="Times New Roman"/>
              </a:rPr>
              <a:t>r</a:t>
            </a:r>
            <a:r>
              <a:rPr lang="fr-FR" sz="1800" dirty="0">
                <a:latin typeface="Times New Roman"/>
                <a:cs typeface="Times New Roman"/>
              </a:rPr>
              <a:t>,</a:t>
            </a:r>
            <a:r>
              <a:rPr lang="fr-FR" sz="1800" spc="-20"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an</a:t>
            </a:r>
            <a:r>
              <a:rPr lang="fr-FR" sz="1800" spc="5" dirty="0">
                <a:latin typeface="Times New Roman"/>
                <a:cs typeface="Times New Roman"/>
              </a:rPr>
              <a:t>c</a:t>
            </a:r>
            <a:r>
              <a:rPr lang="fr-FR" sz="1800" dirty="0">
                <a:latin typeface="Times New Roman"/>
                <a:cs typeface="Times New Roman"/>
              </a:rPr>
              <a:t>e</a:t>
            </a:r>
            <a:r>
              <a:rPr lang="fr-FR" sz="1800" spc="15" dirty="0">
                <a:latin typeface="Times New Roman"/>
                <a:cs typeface="Times New Roman"/>
              </a:rPr>
              <a:t>,</a:t>
            </a:r>
            <a:r>
              <a:rPr lang="fr-FR" sz="1800" dirty="0">
                <a:latin typeface="Times New Roman"/>
                <a:cs typeface="Times New Roman"/>
              </a:rPr>
              <a:t>…).</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4"/>
              </a:spcBef>
            </a:pPr>
            <a:r>
              <a:rPr lang="fr-FR" sz="1800" dirty="0">
                <a:latin typeface="Times New Roman"/>
                <a:cs typeface="Times New Roman"/>
              </a:rPr>
              <a:t>Cela</a:t>
            </a:r>
            <a:r>
              <a:rPr lang="fr-FR" sz="1800" spc="2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er</a:t>
            </a:r>
            <a:r>
              <a:rPr lang="fr-FR" sz="1800" spc="-10" dirty="0">
                <a:latin typeface="Times New Roman"/>
                <a:cs typeface="Times New Roman"/>
              </a:rPr>
              <a:t>m</a:t>
            </a:r>
            <a:r>
              <a:rPr lang="fr-FR" sz="1800" dirty="0">
                <a:latin typeface="Times New Roman"/>
                <a:cs typeface="Times New Roman"/>
              </a:rPr>
              <a:t>et</a:t>
            </a:r>
            <a:r>
              <a:rPr lang="fr-FR" sz="1800" spc="20" dirty="0">
                <a:latin typeface="Times New Roman"/>
                <a:cs typeface="Times New Roman"/>
              </a:rPr>
              <a:t> </a:t>
            </a:r>
            <a:r>
              <a:rPr lang="fr-FR" sz="1800" dirty="0">
                <a:latin typeface="Times New Roman"/>
                <a:cs typeface="Times New Roman"/>
              </a:rPr>
              <a:t>au patient</a:t>
            </a:r>
            <a:r>
              <a:rPr lang="fr-FR" sz="1800" spc="2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sen</a:t>
            </a:r>
            <a:r>
              <a:rPr lang="fr-FR" sz="1800" spc="-15" dirty="0">
                <a:latin typeface="Times New Roman"/>
                <a:cs typeface="Times New Roman"/>
              </a:rPr>
              <a:t>t</a:t>
            </a:r>
            <a:r>
              <a:rPr lang="fr-FR" sz="1800" dirty="0">
                <a:latin typeface="Times New Roman"/>
                <a:cs typeface="Times New Roman"/>
              </a:rPr>
              <a:t>ir</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t</a:t>
            </a:r>
            <a:r>
              <a:rPr lang="fr-FR" sz="1800" spc="-10" dirty="0">
                <a:latin typeface="Times New Roman"/>
                <a:cs typeface="Times New Roman"/>
              </a:rPr>
              <a:t>t</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po</a:t>
            </a:r>
            <a:r>
              <a:rPr lang="fr-FR" sz="1800" spc="-10" dirty="0">
                <a:latin typeface="Times New Roman"/>
                <a:cs typeface="Times New Roman"/>
              </a:rPr>
              <a:t>s</a:t>
            </a:r>
            <a:r>
              <a:rPr lang="fr-FR" sz="1800" dirty="0">
                <a:latin typeface="Times New Roman"/>
                <a:cs typeface="Times New Roman"/>
              </a:rPr>
              <a:t>i</a:t>
            </a:r>
            <a:r>
              <a:rPr lang="fr-FR" sz="1800" spc="-10" dirty="0">
                <a:latin typeface="Times New Roman"/>
                <a:cs typeface="Times New Roman"/>
              </a:rPr>
              <a:t>t</a:t>
            </a:r>
            <a:r>
              <a:rPr lang="fr-FR" sz="1800" dirty="0">
                <a:latin typeface="Times New Roman"/>
                <a:cs typeface="Times New Roman"/>
              </a:rPr>
              <a:t>ion</a:t>
            </a:r>
            <a:r>
              <a:rPr lang="fr-FR" sz="1800" spc="15"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u</a:t>
            </a:r>
            <a:r>
              <a:rPr lang="fr-FR" sz="1800" spc="5" dirty="0">
                <a:latin typeface="Times New Roman"/>
                <a:cs typeface="Times New Roman"/>
              </a:rPr>
              <a:t> </a:t>
            </a:r>
            <a:r>
              <a:rPr lang="fr-FR" sz="1800" dirty="0">
                <a:latin typeface="Times New Roman"/>
                <a:cs typeface="Times New Roman"/>
              </a:rPr>
              <a:t>pied</a:t>
            </a:r>
            <a:r>
              <a:rPr lang="fr-FR" sz="1800" spc="15"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i</a:t>
            </a:r>
            <a:r>
              <a:rPr lang="fr-FR" sz="1800" spc="20" dirty="0">
                <a:latin typeface="Times New Roman"/>
                <a:cs typeface="Times New Roman"/>
              </a:rPr>
              <a:t> </a:t>
            </a:r>
            <a:r>
              <a:rPr lang="fr-FR" sz="1800" dirty="0">
                <a:latin typeface="Times New Roman"/>
                <a:cs typeface="Times New Roman"/>
              </a:rPr>
              <a:t>favori</a:t>
            </a:r>
            <a:r>
              <a:rPr lang="fr-FR" sz="1800" spc="-15" dirty="0">
                <a:latin typeface="Times New Roman"/>
                <a:cs typeface="Times New Roman"/>
              </a:rPr>
              <a:t>s</a:t>
            </a:r>
            <a:r>
              <a:rPr lang="fr-FR" sz="1800" dirty="0">
                <a:latin typeface="Times New Roman"/>
                <a:cs typeface="Times New Roman"/>
              </a:rPr>
              <a:t>era</a:t>
            </a:r>
            <a:r>
              <a:rPr lang="fr-FR" sz="1800" spc="20" dirty="0">
                <a:latin typeface="Times New Roman"/>
                <a:cs typeface="Times New Roman"/>
              </a:rPr>
              <a:t> </a:t>
            </a:r>
            <a:r>
              <a:rPr lang="fr-FR" sz="1800" dirty="0">
                <a:latin typeface="Times New Roman"/>
                <a:cs typeface="Times New Roman"/>
              </a:rPr>
              <a:t>ses</a:t>
            </a:r>
            <a:r>
              <a:rPr lang="fr-FR" sz="1800" spc="10" dirty="0">
                <a:latin typeface="Times New Roman"/>
                <a:cs typeface="Times New Roman"/>
              </a:rPr>
              <a:t> </a:t>
            </a:r>
            <a:r>
              <a:rPr lang="fr-FR" sz="1800" dirty="0">
                <a:latin typeface="Times New Roman"/>
                <a:cs typeface="Times New Roman"/>
              </a:rPr>
              <a:t>dé</a:t>
            </a:r>
            <a:r>
              <a:rPr lang="fr-FR" sz="1800" spc="-10" dirty="0">
                <a:latin typeface="Times New Roman"/>
                <a:cs typeface="Times New Roman"/>
              </a:rPr>
              <a:t>m</a:t>
            </a:r>
            <a:r>
              <a:rPr lang="fr-FR" sz="1800" dirty="0">
                <a:latin typeface="Times New Roman"/>
                <a:cs typeface="Times New Roman"/>
              </a:rPr>
              <a:t>arr</a:t>
            </a:r>
            <a:r>
              <a:rPr lang="fr-FR" sz="1800" spc="5" dirty="0">
                <a:latin typeface="Times New Roman"/>
                <a:cs typeface="Times New Roman"/>
              </a:rPr>
              <a:t>a</a:t>
            </a:r>
            <a:r>
              <a:rPr lang="fr-FR" sz="1800" spc="-15" dirty="0">
                <a:latin typeface="Times New Roman"/>
                <a:cs typeface="Times New Roman"/>
              </a:rPr>
              <a:t>g</a:t>
            </a:r>
            <a:r>
              <a:rPr lang="fr-FR" sz="1800" dirty="0">
                <a:latin typeface="Times New Roman"/>
                <a:cs typeface="Times New Roman"/>
              </a:rPr>
              <a:t>es</a:t>
            </a:r>
            <a:r>
              <a:rPr lang="fr-FR" sz="1800" spc="15" dirty="0">
                <a:latin typeface="Times New Roman"/>
                <a:cs typeface="Times New Roman"/>
              </a:rPr>
              <a:t> </a:t>
            </a:r>
            <a:r>
              <a:rPr lang="fr-FR" sz="1800" dirty="0">
                <a:latin typeface="Times New Roman"/>
                <a:cs typeface="Times New Roman"/>
              </a:rPr>
              <a:t>et</a:t>
            </a:r>
            <a:r>
              <a:rPr lang="fr-FR" sz="1800" spc="20" dirty="0">
                <a:latin typeface="Times New Roman"/>
                <a:cs typeface="Times New Roman"/>
              </a:rPr>
              <a:t> </a:t>
            </a:r>
            <a:r>
              <a:rPr lang="fr-FR" sz="1800" spc="-10" dirty="0">
                <a:latin typeface="Times New Roman"/>
                <a:cs typeface="Times New Roman"/>
              </a:rPr>
              <a:t>sa</a:t>
            </a:r>
            <a:endParaRPr lang="fr-FR" sz="1800" dirty="0">
              <a:latin typeface="Times New Roman"/>
              <a:cs typeface="Times New Roman"/>
            </a:endParaRPr>
          </a:p>
          <a:p>
            <a:pPr marL="12700">
              <a:lnSpc>
                <a:spcPct val="100000"/>
              </a:lnSpc>
            </a:pPr>
            <a:r>
              <a:rPr lang="fr-FR" sz="1800" dirty="0">
                <a:latin typeface="Times New Roman"/>
                <a:cs typeface="Times New Roman"/>
              </a:rPr>
              <a:t>qua</a:t>
            </a:r>
            <a:r>
              <a:rPr lang="fr-FR" sz="1800" spc="5" dirty="0">
                <a:latin typeface="Times New Roman"/>
                <a:cs typeface="Times New Roman"/>
              </a:rPr>
              <a:t>l</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course.</a:t>
            </a:r>
            <a:r>
              <a:rPr lang="fr-FR" sz="1800" spc="-40" dirty="0">
                <a:latin typeface="Times New Roman"/>
                <a:cs typeface="Times New Roman"/>
              </a:rPr>
              <a:t> </a:t>
            </a:r>
            <a:r>
              <a:rPr lang="fr-FR" sz="1800" spc="-60" dirty="0">
                <a:latin typeface="Times New Roman"/>
                <a:cs typeface="Times New Roman"/>
              </a:rPr>
              <a:t>T</a:t>
            </a:r>
            <a:r>
              <a:rPr lang="fr-FR" sz="1800" dirty="0">
                <a:latin typeface="Times New Roman"/>
                <a:cs typeface="Times New Roman"/>
              </a:rPr>
              <a:t>rava</a:t>
            </a:r>
            <a:r>
              <a:rPr lang="fr-FR" sz="1800" spc="5" dirty="0">
                <a:latin typeface="Times New Roman"/>
                <a:cs typeface="Times New Roman"/>
              </a:rPr>
              <a:t>i</a:t>
            </a:r>
            <a:r>
              <a:rPr lang="fr-FR" sz="1800" dirty="0">
                <a:latin typeface="Times New Roman"/>
                <a:cs typeface="Times New Roman"/>
              </a:rPr>
              <a:t>l</a:t>
            </a:r>
            <a:r>
              <a:rPr lang="fr-FR" sz="1800" spc="-15" dirty="0">
                <a:latin typeface="Times New Roman"/>
                <a:cs typeface="Times New Roman"/>
              </a:rPr>
              <a:t> </a:t>
            </a:r>
            <a:r>
              <a:rPr lang="fr-FR" sz="1800" dirty="0">
                <a:latin typeface="Times New Roman"/>
                <a:cs typeface="Times New Roman"/>
              </a:rPr>
              <a:t>proprio</a:t>
            </a:r>
            <a:r>
              <a:rPr lang="fr-FR" sz="1800" spc="5" dirty="0">
                <a:latin typeface="Times New Roman"/>
                <a:cs typeface="Times New Roman"/>
              </a:rPr>
              <a:t>c</a:t>
            </a:r>
            <a:r>
              <a:rPr lang="fr-FR" sz="1800" dirty="0">
                <a:latin typeface="Times New Roman"/>
                <a:cs typeface="Times New Roman"/>
              </a:rPr>
              <a:t>ep</a:t>
            </a:r>
            <a:r>
              <a:rPr lang="fr-FR" sz="1800" spc="5"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f</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p>
          <a:p>
            <a:pPr marL="12700">
              <a:lnSpc>
                <a:spcPct val="100000"/>
              </a:lnSpc>
              <a:tabLst>
                <a:tab pos="404495" algn="l"/>
              </a:tabLst>
            </a:pPr>
            <a:r>
              <a:rPr lang="fr-FR" sz="1800" dirty="0">
                <a:latin typeface="Times New Roman"/>
                <a:cs typeface="Times New Roman"/>
              </a:rPr>
              <a:t>Aucun</a:t>
            </a:r>
            <a:r>
              <a:rPr lang="fr-FR" dirty="0">
                <a:latin typeface="Times New Roman"/>
                <a:cs typeface="Times New Roman"/>
              </a:rPr>
              <a:t>.</a:t>
            </a:r>
            <a:endParaRPr lang="fr-FR" sz="1800" dirty="0">
              <a:latin typeface="Times New Roman"/>
              <a:cs typeface="Times New Roman"/>
            </a:endParaRPr>
          </a:p>
        </p:txBody>
      </p:sp>
      <p:sp>
        <p:nvSpPr>
          <p:cNvPr id="3" name="object 3"/>
          <p:cNvSpPr txBox="1"/>
          <p:nvPr/>
        </p:nvSpPr>
        <p:spPr>
          <a:xfrm>
            <a:off x="6642101" y="285507"/>
            <a:ext cx="3124200"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Danseuse</a:t>
            </a:r>
          </a:p>
        </p:txBody>
      </p:sp>
      <p:sp>
        <p:nvSpPr>
          <p:cNvPr id="4" name="object 4"/>
          <p:cNvSpPr txBox="1"/>
          <p:nvPr/>
        </p:nvSpPr>
        <p:spPr>
          <a:xfrm>
            <a:off x="1272286" y="285507"/>
            <a:ext cx="46840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pic>
        <p:nvPicPr>
          <p:cNvPr id="5"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6DCF908B-6552-4FEF-88A9-EFF4D8E44068}"/>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21</a:t>
            </a:fld>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74088" y="2048044"/>
            <a:ext cx="8192134" cy="3790781"/>
          </a:xfrm>
          <a:prstGeom prst="rect">
            <a:avLst/>
          </a:prstGeom>
        </p:spPr>
        <p:txBody>
          <a:bodyPr vert="horz" wrap="square" lIns="0" tIns="0" rIns="0" bIns="0" rtlCol="0">
            <a:spAutoFit/>
          </a:bodyPr>
          <a:lstStyle/>
          <a:p>
            <a:pPr marL="12700" algn="just">
              <a:lnSpc>
                <a:spcPct val="100000"/>
              </a:lnSpc>
              <a:tabLst>
                <a:tab pos="405130"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ts val="1939"/>
              </a:lnSpc>
              <a:spcBef>
                <a:spcPts val="464"/>
              </a:spcBef>
            </a:pPr>
            <a:r>
              <a:rPr lang="fr-FR" sz="1800" spc="-165" dirty="0">
                <a:latin typeface="Times New Roman"/>
                <a:cs typeface="Times New Roman"/>
              </a:rPr>
              <a:t>Le patient</a:t>
            </a:r>
            <a:r>
              <a:rPr lang="fr-FR" sz="1800" spc="195"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190" dirty="0">
                <a:latin typeface="Times New Roman"/>
                <a:cs typeface="Times New Roman"/>
              </a:rPr>
              <a:t> </a:t>
            </a:r>
            <a:r>
              <a:rPr lang="fr-FR" sz="1800" dirty="0">
                <a:latin typeface="Times New Roman"/>
                <a:cs typeface="Times New Roman"/>
              </a:rPr>
              <a:t>s</a:t>
            </a:r>
            <a:r>
              <a:rPr lang="fr-FR" sz="1800" spc="-15" dirty="0">
                <a:latin typeface="Times New Roman"/>
                <a:cs typeface="Times New Roman"/>
              </a:rPr>
              <a:t>a</a:t>
            </a:r>
            <a:r>
              <a:rPr lang="fr-FR" sz="1800" dirty="0">
                <a:latin typeface="Times New Roman"/>
                <a:cs typeface="Times New Roman"/>
              </a:rPr>
              <a:t>ut</a:t>
            </a:r>
            <a:r>
              <a:rPr lang="fr-FR" sz="1800" spc="5" dirty="0">
                <a:latin typeface="Times New Roman"/>
                <a:cs typeface="Times New Roman"/>
              </a:rPr>
              <a:t>e</a:t>
            </a:r>
            <a:r>
              <a:rPr lang="fr-FR" sz="1800" dirty="0">
                <a:latin typeface="Times New Roman"/>
                <a:cs typeface="Times New Roman"/>
              </a:rPr>
              <a:t>r</a:t>
            </a:r>
            <a:r>
              <a:rPr lang="fr-FR" sz="1800" spc="185" dirty="0">
                <a:latin typeface="Times New Roman"/>
                <a:cs typeface="Times New Roman"/>
              </a:rPr>
              <a:t> </a:t>
            </a:r>
            <a:r>
              <a:rPr lang="fr-FR" sz="1800" dirty="0">
                <a:latin typeface="Times New Roman"/>
                <a:cs typeface="Times New Roman"/>
              </a:rPr>
              <a:t>à</a:t>
            </a:r>
            <a:r>
              <a:rPr lang="fr-FR" sz="1800" spc="19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l</a:t>
            </a:r>
            <a:r>
              <a:rPr lang="fr-FR" sz="1800" spc="-15" dirty="0">
                <a:latin typeface="Times New Roman"/>
                <a:cs typeface="Times New Roman"/>
              </a:rPr>
              <a:t>o</a:t>
            </a:r>
            <a:r>
              <a:rPr lang="fr-FR" sz="1800" dirty="0">
                <a:latin typeface="Times New Roman"/>
                <a:cs typeface="Times New Roman"/>
              </a:rPr>
              <a:t>ch</a:t>
            </a:r>
            <a:r>
              <a:rPr lang="fr-FR" sz="1800" spc="10" dirty="0">
                <a:latin typeface="Times New Roman"/>
                <a:cs typeface="Times New Roman"/>
              </a:rPr>
              <a:t>e</a:t>
            </a:r>
            <a:r>
              <a:rPr lang="fr-FR" sz="1800" dirty="0">
                <a:latin typeface="Times New Roman"/>
                <a:cs typeface="Times New Roman"/>
              </a:rPr>
              <a:t>-p</a:t>
            </a:r>
            <a:r>
              <a:rPr lang="fr-FR" sz="1800" spc="-10" dirty="0">
                <a:latin typeface="Times New Roman"/>
                <a:cs typeface="Times New Roman"/>
              </a:rPr>
              <a:t>i</a:t>
            </a:r>
            <a:r>
              <a:rPr lang="fr-FR" sz="1800" dirty="0">
                <a:latin typeface="Times New Roman"/>
                <a:cs typeface="Times New Roman"/>
              </a:rPr>
              <a:t>ed</a:t>
            </a:r>
            <a:r>
              <a:rPr lang="fr-FR" sz="1800" spc="190" dirty="0">
                <a:latin typeface="Times New Roman"/>
                <a:cs typeface="Times New Roman"/>
              </a:rPr>
              <a:t> </a:t>
            </a:r>
            <a:r>
              <a:rPr lang="fr-FR" sz="1800" dirty="0">
                <a:latin typeface="Times New Roman"/>
                <a:cs typeface="Times New Roman"/>
              </a:rPr>
              <a:t>au</a:t>
            </a:r>
            <a:r>
              <a:rPr lang="fr-FR" sz="1800" spc="19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essus</a:t>
            </a:r>
            <a:r>
              <a:rPr lang="fr-FR" sz="1800" spc="19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a:t>
            </a:r>
            <a:r>
              <a:rPr lang="fr-FR" sz="1800" dirty="0">
                <a:latin typeface="Times New Roman"/>
                <a:cs typeface="Times New Roman"/>
              </a:rPr>
              <a:t>une</a:t>
            </a:r>
            <a:r>
              <a:rPr lang="fr-FR" sz="1800" spc="200"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ang</a:t>
            </a:r>
            <a:r>
              <a:rPr lang="fr-FR" sz="1800" spc="5" dirty="0">
                <a:latin typeface="Times New Roman"/>
                <a:cs typeface="Times New Roman"/>
              </a:rPr>
              <a:t>é</a:t>
            </a:r>
            <a:r>
              <a:rPr lang="fr-FR" sz="1800" dirty="0">
                <a:latin typeface="Times New Roman"/>
                <a:cs typeface="Times New Roman"/>
              </a:rPr>
              <a:t>e</a:t>
            </a:r>
            <a:r>
              <a:rPr lang="fr-FR" sz="1800" spc="190" dirty="0">
                <a:latin typeface="Times New Roman"/>
                <a:cs typeface="Times New Roman"/>
              </a:rPr>
              <a:t> </a:t>
            </a:r>
            <a:r>
              <a:rPr lang="fr-FR" sz="1800" dirty="0">
                <a:latin typeface="Times New Roman"/>
                <a:cs typeface="Times New Roman"/>
              </a:rPr>
              <a:t>de</a:t>
            </a:r>
            <a:r>
              <a:rPr lang="fr-FR" sz="1800" spc="175" dirty="0">
                <a:latin typeface="Times New Roman"/>
                <a:cs typeface="Times New Roman"/>
              </a:rPr>
              <a:t> </a:t>
            </a:r>
            <a:r>
              <a:rPr lang="fr-FR" sz="1800" dirty="0">
                <a:latin typeface="Times New Roman"/>
                <a:cs typeface="Times New Roman"/>
              </a:rPr>
              <a:t>ligne</a:t>
            </a:r>
            <a:r>
              <a:rPr lang="fr-FR" sz="1800" spc="-5" dirty="0">
                <a:latin typeface="Times New Roman"/>
                <a:cs typeface="Times New Roman"/>
              </a:rPr>
              <a:t>s</a:t>
            </a:r>
            <a:r>
              <a:rPr lang="fr-FR" sz="1800" dirty="0">
                <a:latin typeface="Times New Roman"/>
                <a:cs typeface="Times New Roman"/>
              </a:rPr>
              <a:t>.</a:t>
            </a:r>
            <a:r>
              <a:rPr lang="fr-FR" sz="1800" spc="200" dirty="0">
                <a:latin typeface="Times New Roman"/>
                <a:cs typeface="Times New Roman"/>
              </a:rPr>
              <a:t> </a:t>
            </a:r>
            <a:r>
              <a:rPr lang="fr-FR" sz="1800" dirty="0">
                <a:latin typeface="Times New Roman"/>
                <a:cs typeface="Times New Roman"/>
              </a:rPr>
              <a:t>A</a:t>
            </a:r>
            <a:r>
              <a:rPr lang="fr-FR" sz="1800" spc="85"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aque</a:t>
            </a:r>
            <a:r>
              <a:rPr lang="fr-FR" sz="1800" spc="180" dirty="0">
                <a:latin typeface="Times New Roman"/>
                <a:cs typeface="Times New Roman"/>
              </a:rPr>
              <a:t> </a:t>
            </a:r>
            <a:r>
              <a:rPr lang="fr-FR" sz="1800" dirty="0">
                <a:latin typeface="Times New Roman"/>
                <a:cs typeface="Times New Roman"/>
              </a:rPr>
              <a:t>passage le patient</a:t>
            </a:r>
            <a:r>
              <a:rPr lang="fr-FR" sz="1800" spc="5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45" dirty="0">
                <a:latin typeface="Times New Roman"/>
                <a:cs typeface="Times New Roman"/>
              </a:rPr>
              <a:t> </a:t>
            </a:r>
            <a:r>
              <a:rPr lang="fr-FR" sz="1800" dirty="0">
                <a:latin typeface="Times New Roman"/>
                <a:cs typeface="Times New Roman"/>
              </a:rPr>
              <a:t>changer</a:t>
            </a:r>
            <a:r>
              <a:rPr lang="fr-FR" sz="1800" spc="55" dirty="0">
                <a:latin typeface="Times New Roman"/>
                <a:cs typeface="Times New Roman"/>
              </a:rPr>
              <a:t> </a:t>
            </a:r>
            <a:r>
              <a:rPr lang="fr-FR" sz="1800" dirty="0">
                <a:latin typeface="Times New Roman"/>
                <a:cs typeface="Times New Roman"/>
              </a:rPr>
              <a:t>de</a:t>
            </a:r>
            <a:r>
              <a:rPr lang="fr-FR" sz="1800" spc="4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d.</a:t>
            </a:r>
            <a:r>
              <a:rPr lang="fr-FR" sz="1800" spc="45"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e</a:t>
            </a:r>
            <a:r>
              <a:rPr lang="fr-FR" sz="1800" dirty="0">
                <a:latin typeface="Times New Roman"/>
                <a:cs typeface="Times New Roman"/>
              </a:rPr>
              <a:t>t</a:t>
            </a:r>
            <a:r>
              <a:rPr lang="fr-FR" sz="1800" spc="55" dirty="0">
                <a:latin typeface="Times New Roman"/>
                <a:cs typeface="Times New Roman"/>
              </a:rPr>
              <a:t> </a:t>
            </a:r>
            <a:r>
              <a:rPr lang="fr-FR" sz="1800" dirty="0">
                <a:latin typeface="Times New Roman"/>
                <a:cs typeface="Times New Roman"/>
              </a:rPr>
              <a:t>e</a:t>
            </a:r>
            <a:r>
              <a:rPr lang="fr-FR" sz="1800" spc="-10" dirty="0">
                <a:latin typeface="Times New Roman"/>
                <a:cs typeface="Times New Roman"/>
              </a:rPr>
              <a:t>x</a:t>
            </a:r>
            <a:r>
              <a:rPr lang="fr-FR" sz="1800" dirty="0">
                <a:latin typeface="Times New Roman"/>
                <a:cs typeface="Times New Roman"/>
              </a:rPr>
              <a:t>er</a:t>
            </a:r>
            <a:r>
              <a:rPr lang="fr-FR" sz="1800" spc="5" dirty="0">
                <a:latin typeface="Times New Roman"/>
                <a:cs typeface="Times New Roman"/>
              </a:rPr>
              <a:t>c</a:t>
            </a:r>
            <a:r>
              <a:rPr lang="fr-FR" sz="1800" spc="-10" dirty="0">
                <a:latin typeface="Times New Roman"/>
                <a:cs typeface="Times New Roman"/>
              </a:rPr>
              <a:t>i</a:t>
            </a:r>
            <a:r>
              <a:rPr lang="fr-FR" sz="1800" dirty="0">
                <a:latin typeface="Times New Roman"/>
                <a:cs typeface="Times New Roman"/>
              </a:rPr>
              <a:t>ce</a:t>
            </a:r>
            <a:r>
              <a:rPr lang="fr-FR" sz="1800" spc="50" dirty="0">
                <a:latin typeface="Times New Roman"/>
                <a:cs typeface="Times New Roman"/>
              </a:rPr>
              <a:t> </a:t>
            </a:r>
            <a:r>
              <a:rPr lang="fr-FR" sz="1800" dirty="0">
                <a:latin typeface="Times New Roman"/>
                <a:cs typeface="Times New Roman"/>
              </a:rPr>
              <a:t>ne</a:t>
            </a:r>
            <a:r>
              <a:rPr lang="fr-FR" sz="1800" spc="45"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55" dirty="0">
                <a:latin typeface="Times New Roman"/>
                <a:cs typeface="Times New Roman"/>
              </a:rPr>
              <a:t> </a:t>
            </a:r>
            <a:r>
              <a:rPr lang="fr-FR" sz="1800" dirty="0">
                <a:latin typeface="Times New Roman"/>
                <a:cs typeface="Times New Roman"/>
              </a:rPr>
              <a:t>pas</a:t>
            </a:r>
            <a:r>
              <a:rPr lang="fr-FR" sz="1800" spc="40" dirty="0">
                <a:latin typeface="Times New Roman"/>
                <a:cs typeface="Times New Roman"/>
              </a:rPr>
              <a:t> </a:t>
            </a:r>
            <a:r>
              <a:rPr lang="fr-FR" sz="1800" dirty="0">
                <a:latin typeface="Times New Roman"/>
                <a:cs typeface="Times New Roman"/>
              </a:rPr>
              <a:t>durer</a:t>
            </a:r>
            <a:r>
              <a:rPr lang="fr-FR" sz="1800" spc="40" dirty="0">
                <a:latin typeface="Times New Roman"/>
                <a:cs typeface="Times New Roman"/>
              </a:rPr>
              <a:t> </a:t>
            </a:r>
            <a:r>
              <a:rPr lang="fr-FR" sz="1800" dirty="0">
                <a:latin typeface="Times New Roman"/>
                <a:cs typeface="Times New Roman"/>
              </a:rPr>
              <a:t>trop</a:t>
            </a:r>
            <a:r>
              <a:rPr lang="fr-FR" sz="1800" spc="4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ongt</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ps</a:t>
            </a:r>
            <a:r>
              <a:rPr lang="fr-FR" sz="1800" spc="55" dirty="0">
                <a:latin typeface="Times New Roman"/>
                <a:cs typeface="Times New Roman"/>
              </a:rPr>
              <a:t> </a:t>
            </a:r>
            <a:r>
              <a:rPr lang="fr-FR" sz="1800" dirty="0">
                <a:latin typeface="Times New Roman"/>
                <a:cs typeface="Times New Roman"/>
              </a:rPr>
              <a:t>selon les aptitudes des patients.</a:t>
            </a:r>
          </a:p>
          <a:p>
            <a:pPr>
              <a:lnSpc>
                <a:spcPct val="100000"/>
              </a:lnSpc>
              <a:spcBef>
                <a:spcPts val="37"/>
              </a:spcBef>
            </a:pPr>
            <a:endParaRPr lang="fr-FR" sz="2200" dirty="0">
              <a:latin typeface="Times New Roman"/>
              <a:cs typeface="Times New Roman"/>
            </a:endParaRPr>
          </a:p>
          <a:p>
            <a:pPr marL="12700" algn="just">
              <a:lnSpc>
                <a:spcPct val="100000"/>
              </a:lnSpc>
              <a:tabLst>
                <a:tab pos="405130" algn="l"/>
              </a:tabLst>
            </a:pPr>
            <a:r>
              <a:rPr lang="fr-FR" sz="1800" u="heavy" dirty="0">
                <a:latin typeface="Times New Roman"/>
                <a:cs typeface="Times New Roman"/>
              </a:rPr>
              <a:t>Evol</a:t>
            </a:r>
            <a:r>
              <a:rPr lang="fr-FR" sz="1800" u="heavy" spc="-10" dirty="0">
                <a:latin typeface="Times New Roman"/>
                <a:cs typeface="Times New Roman"/>
              </a:rPr>
              <a:t>u</a:t>
            </a:r>
            <a:r>
              <a:rPr lang="fr-FR" sz="1800" u="heavy" dirty="0">
                <a:latin typeface="Times New Roman"/>
                <a:cs typeface="Times New Roman"/>
              </a:rPr>
              <a:t>tion</a:t>
            </a:r>
          </a:p>
          <a:p>
            <a:pPr marL="12700" algn="just">
              <a:lnSpc>
                <a:spcPct val="100000"/>
              </a:lnSpc>
              <a:tabLst>
                <a:tab pos="405130" algn="l"/>
              </a:tabLst>
            </a:pPr>
            <a:r>
              <a:rPr lang="fr-FR" sz="1800" dirty="0">
                <a:latin typeface="Times New Roman"/>
                <a:cs typeface="Times New Roman"/>
              </a:rPr>
              <a:t>Sous</a:t>
            </a:r>
            <a:r>
              <a:rPr lang="fr-FR" sz="1800" spc="-5" dirty="0">
                <a:latin typeface="Times New Roman"/>
                <a:cs typeface="Times New Roman"/>
              </a:rPr>
              <a:t> </a:t>
            </a:r>
            <a:r>
              <a:rPr lang="fr-FR" sz="1800" dirty="0">
                <a:latin typeface="Times New Roman"/>
                <a:cs typeface="Times New Roman"/>
              </a:rPr>
              <a:t>for</a:t>
            </a:r>
            <a:r>
              <a:rPr lang="fr-FR" sz="1800" spc="-10" dirty="0">
                <a:latin typeface="Times New Roman"/>
                <a:cs typeface="Times New Roman"/>
              </a:rPr>
              <a:t>m</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de course</a:t>
            </a:r>
            <a:r>
              <a:rPr lang="fr-FR" sz="1800" spc="-5" dirty="0">
                <a:latin typeface="Times New Roman"/>
                <a:cs typeface="Times New Roman"/>
              </a:rPr>
              <a:t> </a:t>
            </a:r>
            <a:r>
              <a:rPr lang="fr-FR" sz="1800" dirty="0">
                <a:latin typeface="Times New Roman"/>
                <a:cs typeface="Times New Roman"/>
              </a:rPr>
              <a:t>due</a:t>
            </a:r>
            <a:r>
              <a:rPr lang="fr-FR" sz="1800" spc="5" dirty="0">
                <a:latin typeface="Times New Roman"/>
                <a:cs typeface="Times New Roman"/>
              </a:rPr>
              <a:t>l</a:t>
            </a:r>
            <a:r>
              <a:rPr lang="fr-FR" sz="1800" dirty="0">
                <a:latin typeface="Times New Roman"/>
                <a:cs typeface="Times New Roman"/>
              </a:rPr>
              <a:t>s ou</a:t>
            </a:r>
            <a:r>
              <a:rPr lang="fr-FR" sz="1800" spc="-10" dirty="0">
                <a:latin typeface="Times New Roman"/>
                <a:cs typeface="Times New Roman"/>
              </a:rPr>
              <a:t> </a:t>
            </a:r>
            <a:r>
              <a:rPr lang="fr-FR" sz="1800" dirty="0">
                <a:latin typeface="Times New Roman"/>
                <a:cs typeface="Times New Roman"/>
              </a:rPr>
              <a:t>rel</a:t>
            </a:r>
            <a:r>
              <a:rPr lang="fr-FR" sz="1800" spc="5" dirty="0">
                <a:latin typeface="Times New Roman"/>
                <a:cs typeface="Times New Roman"/>
              </a:rPr>
              <a:t>a</a:t>
            </a:r>
            <a:r>
              <a:rPr lang="fr-FR" sz="1800" dirty="0">
                <a:latin typeface="Times New Roman"/>
                <a:cs typeface="Times New Roman"/>
              </a:rPr>
              <a:t>is</a:t>
            </a:r>
          </a:p>
          <a:p>
            <a:pPr lvl="1">
              <a:lnSpc>
                <a:spcPct val="100000"/>
              </a:lnSpc>
              <a:spcBef>
                <a:spcPts val="4"/>
              </a:spcBef>
            </a:pPr>
            <a:endParaRPr lang="fr-FR" sz="2250" dirty="0">
              <a:latin typeface="Times New Roman"/>
              <a:cs typeface="Times New Roman"/>
            </a:endParaRPr>
          </a:p>
          <a:p>
            <a:pPr marL="12700" algn="just">
              <a:lnSpc>
                <a:spcPct val="100000"/>
              </a:lnSpc>
              <a:tabLst>
                <a:tab pos="405130"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215"/>
              </a:spcBef>
            </a:pPr>
            <a:r>
              <a:rPr lang="fr-FR" sz="1800" dirty="0">
                <a:latin typeface="Times New Roman"/>
                <a:cs typeface="Times New Roman"/>
              </a:rPr>
              <a:t>Re</a:t>
            </a:r>
            <a:r>
              <a:rPr lang="fr-FR" sz="1800" spc="5" dirty="0">
                <a:latin typeface="Times New Roman"/>
                <a:cs typeface="Times New Roman"/>
              </a:rPr>
              <a:t>c</a:t>
            </a:r>
            <a:r>
              <a:rPr lang="fr-FR" sz="1800" dirty="0">
                <a:latin typeface="Times New Roman"/>
                <a:cs typeface="Times New Roman"/>
              </a:rPr>
              <a:t>herche</a:t>
            </a:r>
            <a:r>
              <a:rPr lang="fr-FR" sz="1800" spc="-5" dirty="0">
                <a:latin typeface="Times New Roman"/>
                <a:cs typeface="Times New Roman"/>
              </a:rPr>
              <a:t> </a:t>
            </a:r>
            <a:r>
              <a:rPr lang="fr-FR" sz="1800" dirty="0">
                <a:latin typeface="Times New Roman"/>
                <a:cs typeface="Times New Roman"/>
              </a:rPr>
              <a:t>d’appuis</a:t>
            </a:r>
            <a:r>
              <a:rPr lang="fr-FR" sz="1800" spc="-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de pous</a:t>
            </a:r>
            <a:r>
              <a:rPr lang="fr-FR" sz="1800" spc="-10" dirty="0">
                <a:latin typeface="Times New Roman"/>
                <a:cs typeface="Times New Roman"/>
              </a:rPr>
              <a:t>s</a:t>
            </a:r>
            <a:r>
              <a:rPr lang="fr-FR" sz="1800" dirty="0">
                <a:latin typeface="Times New Roman"/>
                <a:cs typeface="Times New Roman"/>
              </a:rPr>
              <a:t>é</a:t>
            </a:r>
            <a:r>
              <a:rPr lang="fr-FR" sz="1800" spc="5" dirty="0">
                <a:latin typeface="Times New Roman"/>
                <a:cs typeface="Times New Roman"/>
              </a:rPr>
              <a:t>e</a:t>
            </a:r>
            <a:r>
              <a:rPr lang="fr-FR" sz="1800" spc="-5" dirty="0">
                <a:latin typeface="Times New Roman"/>
                <a:cs typeface="Times New Roman"/>
              </a:rPr>
              <a:t>s</a:t>
            </a:r>
            <a:r>
              <a:rPr lang="fr-FR" sz="1800" dirty="0">
                <a:latin typeface="Times New Roman"/>
                <a:cs typeface="Times New Roman"/>
              </a:rPr>
              <a:t>.</a:t>
            </a:r>
            <a:r>
              <a:rPr lang="fr-FR" sz="1800" spc="-25" dirty="0">
                <a:latin typeface="Times New Roman"/>
                <a:cs typeface="Times New Roman"/>
              </a:rPr>
              <a:t> </a:t>
            </a:r>
            <a:r>
              <a:rPr lang="fr-FR" sz="1800" spc="-60" dirty="0">
                <a:latin typeface="Times New Roman"/>
                <a:cs typeface="Times New Roman"/>
              </a:rPr>
              <a:t>T</a:t>
            </a:r>
            <a:r>
              <a:rPr lang="fr-FR" sz="1800" dirty="0">
                <a:latin typeface="Times New Roman"/>
                <a:cs typeface="Times New Roman"/>
              </a:rPr>
              <a:t>rava</a:t>
            </a:r>
            <a:r>
              <a:rPr lang="fr-FR" sz="1800" spc="5" dirty="0">
                <a:latin typeface="Times New Roman"/>
                <a:cs typeface="Times New Roman"/>
              </a:rPr>
              <a:t>i</a:t>
            </a:r>
            <a:r>
              <a:rPr lang="fr-FR" sz="1800" dirty="0">
                <a:latin typeface="Times New Roman"/>
                <a:cs typeface="Times New Roman"/>
              </a:rPr>
              <a:t>l</a:t>
            </a:r>
            <a:r>
              <a:rPr lang="fr-FR" sz="1800" spc="-25" dirty="0">
                <a:latin typeface="Times New Roman"/>
                <a:cs typeface="Times New Roman"/>
              </a:rPr>
              <a:t> </a:t>
            </a:r>
            <a:r>
              <a:rPr lang="fr-FR" sz="1800" dirty="0">
                <a:latin typeface="Times New Roman"/>
                <a:cs typeface="Times New Roman"/>
              </a:rPr>
              <a:t>d’équi</a:t>
            </a:r>
            <a:r>
              <a:rPr lang="fr-FR" sz="1800" spc="5" dirty="0">
                <a:latin typeface="Times New Roman"/>
                <a:cs typeface="Times New Roman"/>
              </a:rPr>
              <a:t>l</a:t>
            </a:r>
            <a:r>
              <a:rPr lang="fr-FR" sz="1800" dirty="0">
                <a:latin typeface="Times New Roman"/>
                <a:cs typeface="Times New Roman"/>
              </a:rPr>
              <a:t>ibr</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6"/>
              </a:spcBef>
            </a:pPr>
            <a:endParaRPr lang="fr-FR" sz="2250" dirty="0">
              <a:latin typeface="Times New Roman"/>
              <a:cs typeface="Times New Roman"/>
            </a:endParaRPr>
          </a:p>
          <a:p>
            <a:pPr marL="12700" algn="just">
              <a:lnSpc>
                <a:spcPct val="100000"/>
              </a:lnSpc>
              <a:tabLst>
                <a:tab pos="405130"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p>
          <a:p>
            <a:pPr marL="12700" algn="just">
              <a:lnSpc>
                <a:spcPct val="100000"/>
              </a:lnSpc>
              <a:tabLst>
                <a:tab pos="405130" algn="l"/>
              </a:tabLst>
            </a:pP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gnes</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dé</a:t>
            </a:r>
            <a:r>
              <a:rPr lang="fr-FR" sz="1800" spc="5" dirty="0">
                <a:latin typeface="Times New Roman"/>
                <a:cs typeface="Times New Roman"/>
              </a:rPr>
              <a:t>l</a:t>
            </a:r>
            <a:r>
              <a:rPr lang="fr-FR" sz="1800" dirty="0">
                <a:latin typeface="Times New Roman"/>
                <a:cs typeface="Times New Roman"/>
              </a:rPr>
              <a:t>imit</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ons.</a:t>
            </a:r>
          </a:p>
        </p:txBody>
      </p:sp>
      <p:sp>
        <p:nvSpPr>
          <p:cNvPr id="4" name="object 4"/>
          <p:cNvSpPr txBox="1"/>
          <p:nvPr/>
        </p:nvSpPr>
        <p:spPr>
          <a:xfrm>
            <a:off x="6108700" y="285507"/>
            <a:ext cx="3557521"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Cloche Pied</a:t>
            </a:r>
          </a:p>
        </p:txBody>
      </p:sp>
      <p:sp>
        <p:nvSpPr>
          <p:cNvPr id="5" name="object 5"/>
          <p:cNvSpPr txBox="1"/>
          <p:nvPr/>
        </p:nvSpPr>
        <p:spPr>
          <a:xfrm>
            <a:off x="1272286" y="298207"/>
            <a:ext cx="38458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7897A14E-9E17-4C51-8F00-3757A5581DCB}"/>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22</a:t>
            </a:fld>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90014" y="1994515"/>
            <a:ext cx="8509635" cy="4072910"/>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Les</a:t>
            </a:r>
            <a:r>
              <a:rPr lang="fr-FR" sz="1800" spc="180" dirty="0">
                <a:latin typeface="Times New Roman"/>
                <a:cs typeface="Times New Roman"/>
              </a:rPr>
              <a:t> </a:t>
            </a:r>
            <a:r>
              <a:rPr lang="fr-FR" sz="1800" dirty="0">
                <a:latin typeface="Times New Roman"/>
                <a:cs typeface="Times New Roman"/>
              </a:rPr>
              <a:t>patients</a:t>
            </a:r>
            <a:r>
              <a:rPr lang="fr-FR" sz="1800" spc="185" dirty="0">
                <a:latin typeface="Times New Roman"/>
                <a:cs typeface="Times New Roman"/>
              </a:rPr>
              <a:t> </a:t>
            </a:r>
            <a:r>
              <a:rPr lang="fr-FR" sz="1800" dirty="0">
                <a:latin typeface="Times New Roman"/>
                <a:cs typeface="Times New Roman"/>
              </a:rPr>
              <a:t>doi</a:t>
            </a:r>
            <a:r>
              <a:rPr lang="fr-FR" sz="1800" spc="-10" dirty="0">
                <a:latin typeface="Times New Roman"/>
                <a:cs typeface="Times New Roman"/>
              </a:rPr>
              <a:t>v</a:t>
            </a:r>
            <a:r>
              <a:rPr lang="fr-FR" sz="1800" dirty="0">
                <a:latin typeface="Times New Roman"/>
                <a:cs typeface="Times New Roman"/>
              </a:rPr>
              <a:t>ent</a:t>
            </a:r>
            <a:r>
              <a:rPr lang="fr-FR" sz="1800" spc="195" dirty="0">
                <a:latin typeface="Times New Roman"/>
                <a:cs typeface="Times New Roman"/>
              </a:rPr>
              <a:t> </a:t>
            </a:r>
            <a:r>
              <a:rPr lang="fr-FR" sz="1800" dirty="0">
                <a:latin typeface="Times New Roman"/>
                <a:cs typeface="Times New Roman"/>
              </a:rPr>
              <a:t>sa</a:t>
            </a:r>
            <a:r>
              <a:rPr lang="fr-FR" sz="1800" spc="-15" dirty="0">
                <a:latin typeface="Times New Roman"/>
                <a:cs typeface="Times New Roman"/>
              </a:rPr>
              <a:t>u</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r</a:t>
            </a:r>
            <a:r>
              <a:rPr lang="fr-FR" sz="1800" spc="175" dirty="0">
                <a:latin typeface="Times New Roman"/>
                <a:cs typeface="Times New Roman"/>
              </a:rPr>
              <a:t> </a:t>
            </a:r>
            <a:r>
              <a:rPr lang="fr-FR" sz="1800" dirty="0">
                <a:latin typeface="Times New Roman"/>
                <a:cs typeface="Times New Roman"/>
              </a:rPr>
              <a:t>à</a:t>
            </a:r>
            <a:r>
              <a:rPr lang="fr-FR" sz="1800" spc="19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ieds</a:t>
            </a:r>
            <a:r>
              <a:rPr lang="fr-FR" sz="1800" spc="175" dirty="0">
                <a:latin typeface="Times New Roman"/>
                <a:cs typeface="Times New Roman"/>
              </a:rPr>
              <a:t> </a:t>
            </a:r>
            <a:r>
              <a:rPr lang="fr-FR" sz="1800" dirty="0">
                <a:latin typeface="Times New Roman"/>
                <a:cs typeface="Times New Roman"/>
              </a:rPr>
              <a:t>jo</a:t>
            </a:r>
            <a:r>
              <a:rPr lang="fr-FR" sz="1800" spc="5" dirty="0">
                <a:latin typeface="Times New Roman"/>
                <a:cs typeface="Times New Roman"/>
              </a:rPr>
              <a:t>i</a:t>
            </a:r>
            <a:r>
              <a:rPr lang="fr-FR" sz="1800" dirty="0">
                <a:latin typeface="Times New Roman"/>
                <a:cs typeface="Times New Roman"/>
              </a:rPr>
              <a:t>nts</a:t>
            </a:r>
            <a:r>
              <a:rPr lang="fr-FR" sz="1800" spc="18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a:t>
            </a:r>
            <a:r>
              <a:rPr lang="fr-FR" sz="1800" spc="18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18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r</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aux</a:t>
            </a:r>
            <a:r>
              <a:rPr lang="fr-FR" sz="1800" spc="180" dirty="0">
                <a:latin typeface="Times New Roman"/>
                <a:cs typeface="Times New Roman"/>
              </a:rPr>
              <a:t> </a:t>
            </a:r>
            <a:r>
              <a:rPr lang="fr-FR" sz="1800" dirty="0">
                <a:latin typeface="Times New Roman"/>
                <a:cs typeface="Times New Roman"/>
              </a:rPr>
              <a:t>dis</a:t>
            </a:r>
            <a:r>
              <a:rPr lang="fr-FR" sz="1800" spc="-15" dirty="0">
                <a:latin typeface="Times New Roman"/>
                <a:cs typeface="Times New Roman"/>
              </a:rPr>
              <a:t>p</a:t>
            </a:r>
            <a:r>
              <a:rPr lang="fr-FR" sz="1800" dirty="0">
                <a:latin typeface="Times New Roman"/>
                <a:cs typeface="Times New Roman"/>
              </a:rPr>
              <a:t>osés</a:t>
            </a:r>
            <a:r>
              <a:rPr lang="fr-FR" sz="1800" spc="180" dirty="0">
                <a:latin typeface="Times New Roman"/>
                <a:cs typeface="Times New Roman"/>
              </a:rPr>
              <a:t> </a:t>
            </a:r>
            <a:r>
              <a:rPr lang="fr-FR" sz="1800" dirty="0">
                <a:latin typeface="Times New Roman"/>
                <a:cs typeface="Times New Roman"/>
              </a:rPr>
              <a:t>sur</a:t>
            </a:r>
            <a:r>
              <a:rPr lang="fr-FR" sz="1800" spc="180" dirty="0">
                <a:latin typeface="Times New Roman"/>
                <a:cs typeface="Times New Roman"/>
              </a:rPr>
              <a:t> </a:t>
            </a:r>
            <a:r>
              <a:rPr lang="fr-FR" sz="1800" dirty="0">
                <a:latin typeface="Times New Roman"/>
                <a:cs typeface="Times New Roman"/>
              </a:rPr>
              <a:t>le</a:t>
            </a:r>
            <a:r>
              <a:rPr lang="fr-FR" sz="1800" spc="175" dirty="0">
                <a:latin typeface="Times New Roman"/>
                <a:cs typeface="Times New Roman"/>
              </a:rPr>
              <a:t> </a:t>
            </a:r>
            <a:r>
              <a:rPr lang="fr-FR" sz="1800" dirty="0">
                <a:latin typeface="Times New Roman"/>
                <a:cs typeface="Times New Roman"/>
              </a:rPr>
              <a:t>so</a:t>
            </a:r>
            <a:r>
              <a:rPr lang="fr-FR" sz="1800" spc="-5" dirty="0">
                <a:latin typeface="Times New Roman"/>
                <a:cs typeface="Times New Roman"/>
              </a:rPr>
              <a:t>l</a:t>
            </a:r>
            <a:r>
              <a:rPr lang="fr-FR" sz="1800" dirty="0">
                <a:latin typeface="Times New Roman"/>
                <a:cs typeface="Times New Roman"/>
              </a:rPr>
              <a:t>.</a:t>
            </a:r>
            <a:r>
              <a:rPr lang="fr-FR" sz="1800" spc="165" dirty="0">
                <a:latin typeface="Times New Roman"/>
                <a:cs typeface="Times New Roman"/>
              </a:rPr>
              <a:t> </a:t>
            </a:r>
            <a:r>
              <a:rPr lang="fr-FR" sz="1800" dirty="0">
                <a:latin typeface="Times New Roman"/>
                <a:cs typeface="Times New Roman"/>
              </a:rPr>
              <a:t>Co</a:t>
            </a:r>
            <a:r>
              <a:rPr lang="fr-FR" sz="1800" spc="-10" dirty="0">
                <a:latin typeface="Times New Roman"/>
                <a:cs typeface="Times New Roman"/>
              </a:rPr>
              <a:t>mm</a:t>
            </a:r>
            <a:r>
              <a:rPr lang="fr-FR" sz="1800" dirty="0">
                <a:latin typeface="Times New Roman"/>
                <a:cs typeface="Times New Roman"/>
              </a:rPr>
              <a:t>e</a:t>
            </a:r>
            <a:r>
              <a:rPr lang="fr-FR" sz="1800" spc="190" dirty="0">
                <a:latin typeface="Times New Roman"/>
                <a:cs typeface="Times New Roman"/>
              </a:rPr>
              <a:t> </a:t>
            </a:r>
            <a:r>
              <a:rPr lang="fr-FR" sz="1800" dirty="0">
                <a:latin typeface="Times New Roman"/>
                <a:cs typeface="Times New Roman"/>
              </a:rPr>
              <a:t>le c</a:t>
            </a:r>
            <a:r>
              <a:rPr lang="fr-FR" sz="1800" spc="5" dirty="0">
                <a:latin typeface="Times New Roman"/>
                <a:cs typeface="Times New Roman"/>
              </a:rPr>
              <a:t>l</a:t>
            </a:r>
            <a:r>
              <a:rPr lang="fr-FR" sz="1800" dirty="0">
                <a:latin typeface="Times New Roman"/>
                <a:cs typeface="Times New Roman"/>
              </a:rPr>
              <a:t>och</a:t>
            </a:r>
            <a:r>
              <a:rPr lang="fr-FR" sz="1800" spc="5" dirty="0">
                <a:latin typeface="Times New Roman"/>
                <a:cs typeface="Times New Roman"/>
              </a:rPr>
              <a:t>e</a:t>
            </a:r>
            <a:r>
              <a:rPr lang="fr-FR" sz="1800" spc="-5" dirty="0">
                <a:latin typeface="Times New Roman"/>
                <a:cs typeface="Times New Roman"/>
              </a:rPr>
              <a:t>-</a:t>
            </a:r>
            <a:r>
              <a:rPr lang="fr-FR" sz="1800" dirty="0">
                <a:latin typeface="Times New Roman"/>
                <a:cs typeface="Times New Roman"/>
              </a:rPr>
              <a:t>pied,</a:t>
            </a:r>
            <a:r>
              <a:rPr lang="fr-FR" sz="1800" spc="-25" dirty="0">
                <a:latin typeface="Times New Roman"/>
                <a:cs typeface="Times New Roman"/>
              </a:rPr>
              <a:t> </a:t>
            </a:r>
            <a:r>
              <a:rPr lang="fr-FR" sz="1800" dirty="0">
                <a:latin typeface="Times New Roman"/>
                <a:cs typeface="Times New Roman"/>
              </a:rPr>
              <a:t>cet</a:t>
            </a:r>
            <a:r>
              <a:rPr lang="fr-FR" sz="1800" spc="-15" dirty="0">
                <a:latin typeface="Times New Roman"/>
                <a:cs typeface="Times New Roman"/>
              </a:rPr>
              <a:t> </a:t>
            </a:r>
            <a:r>
              <a:rPr lang="fr-FR" sz="1800" dirty="0">
                <a:latin typeface="Times New Roman"/>
                <a:cs typeface="Times New Roman"/>
              </a:rPr>
              <a:t>exerc</a:t>
            </a:r>
            <a:r>
              <a:rPr lang="fr-FR" sz="1800" spc="5" dirty="0">
                <a:latin typeface="Times New Roman"/>
                <a:cs typeface="Times New Roman"/>
              </a:rPr>
              <a:t>i</a:t>
            </a:r>
            <a:r>
              <a:rPr lang="fr-FR" sz="1800" dirty="0">
                <a:latin typeface="Times New Roman"/>
                <a:cs typeface="Times New Roman"/>
              </a:rPr>
              <a:t>ce</a:t>
            </a:r>
            <a:r>
              <a:rPr lang="fr-FR" sz="1800" spc="-10" dirty="0">
                <a:latin typeface="Times New Roman"/>
                <a:cs typeface="Times New Roman"/>
              </a:rPr>
              <a:t> </a:t>
            </a:r>
            <a:r>
              <a:rPr lang="fr-FR" sz="1800" spc="-5" dirty="0">
                <a:latin typeface="Times New Roman"/>
                <a:cs typeface="Times New Roman"/>
              </a:rPr>
              <a:t>n</a:t>
            </a:r>
            <a:r>
              <a:rPr lang="fr-FR" sz="1800" dirty="0">
                <a:latin typeface="Times New Roman"/>
                <a:cs typeface="Times New Roman"/>
              </a:rPr>
              <a:t>e devra</a:t>
            </a:r>
            <a:r>
              <a:rPr lang="fr-FR" sz="1800" spc="-5" dirty="0">
                <a:latin typeface="Times New Roman"/>
                <a:cs typeface="Times New Roman"/>
              </a:rPr>
              <a:t> </a:t>
            </a:r>
            <a:r>
              <a:rPr lang="fr-FR" sz="1800" dirty="0">
                <a:latin typeface="Times New Roman"/>
                <a:cs typeface="Times New Roman"/>
              </a:rPr>
              <a:t>pas ê</a:t>
            </a:r>
            <a:r>
              <a:rPr lang="fr-FR" sz="1800" spc="5" dirty="0">
                <a:latin typeface="Times New Roman"/>
                <a:cs typeface="Times New Roman"/>
              </a:rPr>
              <a:t>t</a:t>
            </a:r>
            <a:r>
              <a:rPr lang="fr-FR" sz="1800" dirty="0">
                <a:latin typeface="Times New Roman"/>
                <a:cs typeface="Times New Roman"/>
              </a:rPr>
              <a:t>re</a:t>
            </a:r>
            <a:r>
              <a:rPr lang="fr-FR" sz="1800" spc="-15" dirty="0">
                <a:latin typeface="Times New Roman"/>
                <a:cs typeface="Times New Roman"/>
              </a:rPr>
              <a:t> </a:t>
            </a:r>
            <a:r>
              <a:rPr lang="fr-FR" sz="1800" dirty="0">
                <a:latin typeface="Times New Roman"/>
                <a:cs typeface="Times New Roman"/>
              </a:rPr>
              <a:t>trop</a:t>
            </a:r>
            <a:r>
              <a:rPr lang="fr-FR" sz="1800" spc="-10" dirty="0">
                <a:latin typeface="Times New Roman"/>
                <a:cs typeface="Times New Roman"/>
              </a:rPr>
              <a:t> </a:t>
            </a:r>
            <a:r>
              <a:rPr lang="fr-FR" sz="1800" dirty="0">
                <a:latin typeface="Times New Roman"/>
                <a:cs typeface="Times New Roman"/>
              </a:rPr>
              <a:t>long.</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dirty="0">
              <a:latin typeface="Times New Roman"/>
              <a:cs typeface="Times New Roman"/>
            </a:endParaRPr>
          </a:p>
          <a:p>
            <a:pPr marL="298450" indent="-285750">
              <a:lnSpc>
                <a:spcPct val="100000"/>
              </a:lnSpc>
              <a:buFont typeface="Arial" panose="020B0604020202020204" pitchFamily="34" charset="0"/>
              <a:buChar char="•"/>
              <a:tabLst>
                <a:tab pos="404495" algn="l"/>
              </a:tabLst>
            </a:pPr>
            <a:r>
              <a:rPr lang="fr-FR" sz="1800" spc="-210" dirty="0">
                <a:latin typeface="Times New Roman"/>
                <a:cs typeface="Times New Roman"/>
              </a:rPr>
              <a:t>V</a:t>
            </a:r>
            <a:r>
              <a:rPr lang="fr-FR" sz="1800" dirty="0">
                <a:latin typeface="Times New Roman"/>
                <a:cs typeface="Times New Roman"/>
              </a:rPr>
              <a:t>ar</a:t>
            </a:r>
            <a:r>
              <a:rPr lang="fr-FR" sz="1800" spc="5" dirty="0">
                <a:latin typeface="Times New Roman"/>
                <a:cs typeface="Times New Roman"/>
              </a:rPr>
              <a:t>i</a:t>
            </a:r>
            <a:r>
              <a:rPr lang="fr-FR" sz="1800" dirty="0">
                <a:latin typeface="Times New Roman"/>
                <a:cs typeface="Times New Roman"/>
              </a:rPr>
              <a:t>er l’</a:t>
            </a:r>
            <a:r>
              <a:rPr lang="fr-FR" sz="1800" spc="5" dirty="0">
                <a:latin typeface="Times New Roman"/>
                <a:cs typeface="Times New Roman"/>
              </a:rPr>
              <a:t>e</a:t>
            </a:r>
            <a:r>
              <a:rPr lang="fr-FR" sz="1800" dirty="0">
                <a:latin typeface="Times New Roman"/>
                <a:cs typeface="Times New Roman"/>
              </a:rPr>
              <a:t>spacement</a:t>
            </a:r>
            <a:r>
              <a:rPr lang="fr-FR" sz="1800" spc="-10"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re 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ux.</a:t>
            </a:r>
          </a:p>
          <a:p>
            <a:pPr marL="298450" indent="-285750">
              <a:lnSpc>
                <a:spcPct val="100000"/>
              </a:lnSpc>
              <a:buFont typeface="Arial" panose="020B0604020202020204" pitchFamily="34" charset="0"/>
              <a:buChar char="•"/>
              <a:tabLst>
                <a:tab pos="404495" algn="l"/>
              </a:tabLst>
            </a:pPr>
            <a:r>
              <a:rPr lang="fr-FR" sz="1800" dirty="0">
                <a:latin typeface="Times New Roman"/>
                <a:cs typeface="Times New Roman"/>
              </a:rPr>
              <a:t>Sous</a:t>
            </a:r>
            <a:r>
              <a:rPr lang="fr-FR" sz="1800" spc="-5" dirty="0">
                <a:latin typeface="Times New Roman"/>
                <a:cs typeface="Times New Roman"/>
              </a:rPr>
              <a:t> </a:t>
            </a:r>
            <a:r>
              <a:rPr lang="fr-FR" sz="1800" dirty="0">
                <a:latin typeface="Times New Roman"/>
                <a:cs typeface="Times New Roman"/>
              </a:rPr>
              <a:t>for</a:t>
            </a:r>
            <a:r>
              <a:rPr lang="fr-FR" sz="1800" spc="-10" dirty="0">
                <a:latin typeface="Times New Roman"/>
                <a:cs typeface="Times New Roman"/>
              </a:rPr>
              <a:t>m</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course</a:t>
            </a:r>
            <a:r>
              <a:rPr lang="fr-FR" sz="1800" spc="-5" dirty="0">
                <a:latin typeface="Times New Roman"/>
                <a:cs typeface="Times New Roman"/>
              </a:rPr>
              <a:t> </a:t>
            </a:r>
            <a:r>
              <a:rPr lang="fr-FR" sz="1800" dirty="0">
                <a:latin typeface="Times New Roman"/>
                <a:cs typeface="Times New Roman"/>
              </a:rPr>
              <a:t>due</a:t>
            </a:r>
            <a:r>
              <a:rPr lang="fr-FR" sz="1800" spc="5" dirty="0">
                <a:latin typeface="Times New Roman"/>
                <a:cs typeface="Times New Roman"/>
              </a:rPr>
              <a:t>l</a:t>
            </a:r>
            <a:r>
              <a:rPr lang="fr-FR" sz="1800" dirty="0">
                <a:latin typeface="Times New Roman"/>
                <a:cs typeface="Times New Roman"/>
              </a:rPr>
              <a:t>s ou</a:t>
            </a:r>
            <a:r>
              <a:rPr lang="fr-FR" sz="1800" spc="-10" dirty="0">
                <a:latin typeface="Times New Roman"/>
                <a:cs typeface="Times New Roman"/>
              </a:rPr>
              <a:t> </a:t>
            </a:r>
            <a:r>
              <a:rPr lang="fr-FR" sz="1800" dirty="0">
                <a:latin typeface="Times New Roman"/>
                <a:cs typeface="Times New Roman"/>
              </a:rPr>
              <a:t>rel</a:t>
            </a:r>
            <a:r>
              <a:rPr lang="fr-FR" sz="1800" spc="5" dirty="0">
                <a:latin typeface="Times New Roman"/>
                <a:cs typeface="Times New Roman"/>
              </a:rPr>
              <a:t>a</a:t>
            </a:r>
            <a:r>
              <a:rPr lang="fr-FR" sz="1800" dirty="0">
                <a:latin typeface="Times New Roman"/>
                <a:cs typeface="Times New Roman"/>
              </a:rPr>
              <a:t>is.</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Renforc</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uscul</a:t>
            </a:r>
            <a:r>
              <a:rPr lang="fr-FR" sz="1800" spc="5" dirty="0">
                <a:latin typeface="Times New Roman"/>
                <a:cs typeface="Times New Roman"/>
              </a:rPr>
              <a:t>a</a:t>
            </a:r>
            <a:r>
              <a:rPr lang="fr-FR" sz="1800" dirty="0">
                <a:latin typeface="Times New Roman"/>
                <a:cs typeface="Times New Roman"/>
              </a:rPr>
              <a:t>ire</a:t>
            </a:r>
            <a:r>
              <a:rPr lang="fr-FR" sz="1800" spc="5" dirty="0">
                <a:latin typeface="Times New Roman"/>
                <a:cs typeface="Times New Roman"/>
              </a:rPr>
              <a:t> </a:t>
            </a:r>
            <a:r>
              <a:rPr lang="fr-FR" sz="1800" dirty="0">
                <a:latin typeface="Times New Roman"/>
                <a:cs typeface="Times New Roman"/>
              </a:rPr>
              <a:t>et équ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br</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nSpc>
                <a:spcPct val="100000"/>
              </a:lnSpc>
              <a:tabLst>
                <a:tab pos="404495" algn="l"/>
              </a:tabLst>
            </a:pPr>
            <a:r>
              <a:rPr lang="fr-FR" sz="1800" dirty="0">
                <a:latin typeface="Times New Roman"/>
                <a:cs typeface="Times New Roman"/>
              </a:rPr>
              <a:t>Cer</a:t>
            </a:r>
            <a:r>
              <a:rPr lang="fr-FR" sz="1800" spc="5"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ux.</a:t>
            </a:r>
          </a:p>
        </p:txBody>
      </p:sp>
      <p:sp>
        <p:nvSpPr>
          <p:cNvPr id="4" name="object 4"/>
          <p:cNvSpPr txBox="1"/>
          <p:nvPr/>
        </p:nvSpPr>
        <p:spPr>
          <a:xfrm>
            <a:off x="6184900" y="285507"/>
            <a:ext cx="3407791"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Kangourou</a:t>
            </a:r>
          </a:p>
        </p:txBody>
      </p:sp>
      <p:sp>
        <p:nvSpPr>
          <p:cNvPr id="5" name="object 5"/>
          <p:cNvSpPr txBox="1"/>
          <p:nvPr/>
        </p:nvSpPr>
        <p:spPr>
          <a:xfrm>
            <a:off x="1272286" y="285507"/>
            <a:ext cx="39220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15EA9435-A37C-40AB-8044-6B7AD7478958}"/>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23</a:t>
            </a:fld>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38224" y="2146915"/>
            <a:ext cx="8458835" cy="4072910"/>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spc="-165" dirty="0">
                <a:latin typeface="Times New Roman"/>
                <a:cs typeface="Times New Roman"/>
              </a:rPr>
              <a:t>L</a:t>
            </a:r>
            <a:r>
              <a:rPr lang="fr-FR" sz="1800" dirty="0">
                <a:latin typeface="Times New Roman"/>
                <a:cs typeface="Times New Roman"/>
              </a:rPr>
              <a:t>’éducateur</a:t>
            </a:r>
            <a:r>
              <a:rPr lang="fr-FR" sz="1800" spc="20" dirty="0">
                <a:latin typeface="Times New Roman"/>
                <a:cs typeface="Times New Roman"/>
              </a:rPr>
              <a:t> </a:t>
            </a:r>
            <a:r>
              <a:rPr lang="fr-FR" sz="1800" dirty="0">
                <a:latin typeface="Times New Roman"/>
                <a:cs typeface="Times New Roman"/>
              </a:rPr>
              <a:t>di</a:t>
            </a:r>
            <a:r>
              <a:rPr lang="fr-FR" sz="1800" spc="-15" dirty="0">
                <a:latin typeface="Times New Roman"/>
                <a:cs typeface="Times New Roman"/>
              </a:rPr>
              <a:t>s</a:t>
            </a:r>
            <a:r>
              <a:rPr lang="fr-FR" sz="1800" dirty="0">
                <a:latin typeface="Times New Roman"/>
                <a:cs typeface="Times New Roman"/>
              </a:rPr>
              <a:t>pose</a:t>
            </a:r>
            <a:r>
              <a:rPr lang="fr-FR" sz="1800" spc="30" dirty="0">
                <a:latin typeface="Times New Roman"/>
                <a:cs typeface="Times New Roman"/>
              </a:rPr>
              <a:t> </a:t>
            </a:r>
            <a:r>
              <a:rPr lang="fr-FR" sz="1800" dirty="0">
                <a:latin typeface="Times New Roman"/>
                <a:cs typeface="Times New Roman"/>
              </a:rPr>
              <a:t>des</a:t>
            </a:r>
            <a:r>
              <a:rPr lang="fr-FR" sz="1800" spc="30"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er</a:t>
            </a:r>
            <a:r>
              <a:rPr lang="fr-FR" sz="1800" spc="5" dirty="0">
                <a:latin typeface="Times New Roman"/>
                <a:cs typeface="Times New Roman"/>
              </a:rPr>
              <a:t>c</a:t>
            </a:r>
            <a:r>
              <a:rPr lang="fr-FR" sz="1800" spc="-10" dirty="0">
                <a:latin typeface="Times New Roman"/>
                <a:cs typeface="Times New Roman"/>
              </a:rPr>
              <a:t>e</a:t>
            </a:r>
            <a:r>
              <a:rPr lang="fr-FR" sz="1800" dirty="0">
                <a:latin typeface="Times New Roman"/>
                <a:cs typeface="Times New Roman"/>
              </a:rPr>
              <a:t>a</a:t>
            </a:r>
            <a:r>
              <a:rPr lang="fr-FR" sz="1800" spc="-10" dirty="0">
                <a:latin typeface="Times New Roman"/>
                <a:cs typeface="Times New Roman"/>
              </a:rPr>
              <a:t>u</a:t>
            </a:r>
            <a:r>
              <a:rPr lang="fr-FR" sz="1800" dirty="0">
                <a:latin typeface="Times New Roman"/>
                <a:cs typeface="Times New Roman"/>
              </a:rPr>
              <a:t>x</a:t>
            </a:r>
            <a:r>
              <a:rPr lang="fr-FR" sz="1800" spc="30" dirty="0">
                <a:latin typeface="Times New Roman"/>
                <a:cs typeface="Times New Roman"/>
              </a:rPr>
              <a:t> </a:t>
            </a:r>
            <a:r>
              <a:rPr lang="fr-FR" sz="1800" dirty="0">
                <a:latin typeface="Times New Roman"/>
                <a:cs typeface="Times New Roman"/>
              </a:rPr>
              <a:t>au</a:t>
            </a:r>
            <a:r>
              <a:rPr lang="fr-FR" sz="1800" spc="30" dirty="0">
                <a:latin typeface="Times New Roman"/>
                <a:cs typeface="Times New Roman"/>
              </a:rPr>
              <a:t> </a:t>
            </a:r>
            <a:r>
              <a:rPr lang="fr-FR" sz="1800" dirty="0">
                <a:latin typeface="Times New Roman"/>
                <a:cs typeface="Times New Roman"/>
              </a:rPr>
              <a:t>sol</a:t>
            </a:r>
            <a:r>
              <a:rPr lang="fr-FR" sz="1800" spc="15" dirty="0">
                <a:latin typeface="Times New Roman"/>
                <a:cs typeface="Times New Roman"/>
              </a:rPr>
              <a:t> </a:t>
            </a:r>
            <a:r>
              <a:rPr lang="fr-FR" sz="1800" dirty="0">
                <a:latin typeface="Times New Roman"/>
                <a:cs typeface="Times New Roman"/>
              </a:rPr>
              <a:t>sur</a:t>
            </a:r>
            <a:r>
              <a:rPr lang="fr-FR" sz="1800" spc="2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u</a:t>
            </a:r>
            <a:r>
              <a:rPr lang="fr-FR" sz="1800" dirty="0">
                <a:latin typeface="Times New Roman"/>
                <a:cs typeface="Times New Roman"/>
              </a:rPr>
              <a:t>x</a:t>
            </a:r>
            <a:r>
              <a:rPr lang="fr-FR" sz="1800" spc="3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gnes</a:t>
            </a:r>
            <a:r>
              <a:rPr lang="fr-FR" sz="1800" spc="20" dirty="0">
                <a:latin typeface="Times New Roman"/>
                <a:cs typeface="Times New Roman"/>
              </a:rPr>
              <a:t> </a:t>
            </a:r>
            <a:r>
              <a:rPr lang="fr-FR" sz="1800" dirty="0">
                <a:latin typeface="Times New Roman"/>
                <a:cs typeface="Times New Roman"/>
              </a:rPr>
              <a:t>décal</a:t>
            </a:r>
            <a:r>
              <a:rPr lang="fr-FR" sz="1800" spc="-10" dirty="0">
                <a:latin typeface="Times New Roman"/>
                <a:cs typeface="Times New Roman"/>
              </a:rPr>
              <a:t>é</a:t>
            </a:r>
            <a:r>
              <a:rPr lang="fr-FR" sz="1800" dirty="0">
                <a:latin typeface="Times New Roman"/>
                <a:cs typeface="Times New Roman"/>
              </a:rPr>
              <a:t>e</a:t>
            </a:r>
            <a:r>
              <a:rPr lang="fr-FR" sz="1800" spc="5" dirty="0">
                <a:latin typeface="Times New Roman"/>
                <a:cs typeface="Times New Roman"/>
              </a:rPr>
              <a:t>s</a:t>
            </a:r>
            <a:r>
              <a:rPr lang="fr-FR" sz="1800" dirty="0">
                <a:latin typeface="Times New Roman"/>
                <a:cs typeface="Times New Roman"/>
              </a:rPr>
              <a:t>.</a:t>
            </a:r>
            <a:r>
              <a:rPr lang="fr-FR" sz="1800" spc="35" dirty="0">
                <a:latin typeface="Times New Roman"/>
                <a:cs typeface="Times New Roman"/>
              </a:rPr>
              <a:t> </a:t>
            </a:r>
            <a:r>
              <a:rPr lang="fr-FR" sz="1800" spc="-165" dirty="0">
                <a:latin typeface="Times New Roman"/>
                <a:cs typeface="Times New Roman"/>
              </a:rPr>
              <a:t>Le patient</a:t>
            </a:r>
            <a:r>
              <a:rPr lang="fr-FR" sz="1800" spc="25" dirty="0">
                <a:latin typeface="Times New Roman"/>
                <a:cs typeface="Times New Roman"/>
              </a:rPr>
              <a:t> </a:t>
            </a:r>
            <a:r>
              <a:rPr lang="fr-FR" sz="1800" dirty="0">
                <a:latin typeface="Times New Roman"/>
                <a:cs typeface="Times New Roman"/>
              </a:rPr>
              <a:t>doit</a:t>
            </a:r>
            <a:r>
              <a:rPr lang="fr-FR" sz="1800" spc="2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spc="-10"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 en</a:t>
            </a:r>
            <a:r>
              <a:rPr lang="fr-FR" sz="1800" spc="-10" dirty="0">
                <a:latin typeface="Times New Roman"/>
                <a:cs typeface="Times New Roman"/>
              </a:rPr>
              <a:t> </a:t>
            </a:r>
            <a:r>
              <a:rPr lang="fr-FR" sz="1800" dirty="0">
                <a:latin typeface="Times New Roman"/>
                <a:cs typeface="Times New Roman"/>
              </a:rPr>
              <a:t>saut</a:t>
            </a:r>
            <a:r>
              <a:rPr lang="fr-FR" sz="1800" spc="5" dirty="0">
                <a:latin typeface="Times New Roman"/>
                <a:cs typeface="Times New Roman"/>
              </a:rPr>
              <a:t>a</a:t>
            </a:r>
            <a:r>
              <a:rPr lang="fr-FR" sz="1800" dirty="0">
                <a:latin typeface="Times New Roman"/>
                <a:cs typeface="Times New Roman"/>
              </a:rPr>
              <a:t>nt</a:t>
            </a:r>
            <a:r>
              <a:rPr lang="fr-FR" sz="1800" spc="-5"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dirty="0">
                <a:latin typeface="Times New Roman"/>
                <a:cs typeface="Times New Roman"/>
              </a:rPr>
              <a:t>poser</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pi</a:t>
            </a:r>
            <a:r>
              <a:rPr lang="fr-FR" sz="1800" spc="5" dirty="0">
                <a:latin typeface="Times New Roman"/>
                <a:cs typeface="Times New Roman"/>
              </a:rPr>
              <a:t>e</a:t>
            </a:r>
            <a:r>
              <a:rPr lang="fr-FR" sz="1800" dirty="0">
                <a:latin typeface="Times New Roman"/>
                <a:cs typeface="Times New Roman"/>
              </a:rPr>
              <a:t>ds</a:t>
            </a:r>
            <a:r>
              <a:rPr lang="fr-FR" sz="1800" spc="-10" dirty="0">
                <a:latin typeface="Times New Roman"/>
                <a:cs typeface="Times New Roman"/>
              </a:rPr>
              <a:t> </a:t>
            </a:r>
            <a:r>
              <a:rPr lang="fr-FR" sz="1800" dirty="0">
                <a:latin typeface="Times New Roman"/>
                <a:cs typeface="Times New Roman"/>
              </a:rPr>
              <a:t>l’un</a:t>
            </a:r>
            <a:r>
              <a:rPr lang="fr-FR" sz="1800" spc="10"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utre</a:t>
            </a:r>
            <a:r>
              <a:rPr lang="fr-FR" sz="1800" spc="-10" dirty="0">
                <a:latin typeface="Times New Roman"/>
                <a:cs typeface="Times New Roman"/>
              </a:rPr>
              <a:t> </a:t>
            </a:r>
            <a:r>
              <a:rPr lang="fr-FR" sz="1800" dirty="0">
                <a:latin typeface="Times New Roman"/>
                <a:cs typeface="Times New Roman"/>
              </a:rPr>
              <a:t>dans</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 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a:t>
            </a:r>
            <a:r>
              <a:rPr lang="fr-FR" sz="1800" spc="5" dirty="0">
                <a:latin typeface="Times New Roman"/>
                <a:cs typeface="Times New Roman"/>
              </a:rPr>
              <a:t>x</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dirty="0">
              <a:latin typeface="Times New Roman"/>
              <a:cs typeface="Times New Roman"/>
            </a:endParaRPr>
          </a:p>
          <a:p>
            <a:pPr marL="298450" indent="-285750">
              <a:lnSpc>
                <a:spcPct val="100000"/>
              </a:lnSpc>
              <a:buFont typeface="Arial" panose="020B0604020202020204" pitchFamily="34" charset="0"/>
              <a:buChar char="•"/>
              <a:tabLst>
                <a:tab pos="404495" algn="l"/>
              </a:tabLst>
            </a:pPr>
            <a:r>
              <a:rPr lang="fr-FR" sz="1800" spc="-210" dirty="0">
                <a:latin typeface="Times New Roman"/>
                <a:cs typeface="Times New Roman"/>
              </a:rPr>
              <a:t>V</a:t>
            </a:r>
            <a:r>
              <a:rPr lang="fr-FR" sz="1800" dirty="0">
                <a:latin typeface="Times New Roman"/>
                <a:cs typeface="Times New Roman"/>
              </a:rPr>
              <a:t>ar</a:t>
            </a:r>
            <a:r>
              <a:rPr lang="fr-FR" sz="1800" spc="5" dirty="0">
                <a:latin typeface="Times New Roman"/>
                <a:cs typeface="Times New Roman"/>
              </a:rPr>
              <a:t>i</a:t>
            </a:r>
            <a:r>
              <a:rPr lang="fr-FR" sz="1800" dirty="0">
                <a:latin typeface="Times New Roman"/>
                <a:cs typeface="Times New Roman"/>
              </a:rPr>
              <a:t>er l’</a:t>
            </a:r>
            <a:r>
              <a:rPr lang="fr-FR" sz="1800" spc="5" dirty="0">
                <a:latin typeface="Times New Roman"/>
                <a:cs typeface="Times New Roman"/>
              </a:rPr>
              <a:t>e</a:t>
            </a:r>
            <a:r>
              <a:rPr lang="fr-FR" sz="1800" dirty="0">
                <a:latin typeface="Times New Roman"/>
                <a:cs typeface="Times New Roman"/>
              </a:rPr>
              <a:t>spacement</a:t>
            </a:r>
            <a:r>
              <a:rPr lang="fr-FR" sz="1800" spc="-10"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re 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ux.</a:t>
            </a:r>
          </a:p>
          <a:p>
            <a:pPr marL="298450" indent="-285750">
              <a:lnSpc>
                <a:spcPct val="100000"/>
              </a:lnSpc>
              <a:buFont typeface="Arial" panose="020B0604020202020204" pitchFamily="34" charset="0"/>
              <a:buChar char="•"/>
              <a:tabLst>
                <a:tab pos="404495" algn="l"/>
              </a:tabLst>
            </a:pPr>
            <a:r>
              <a:rPr lang="fr-FR" sz="1800" spc="-10" dirty="0">
                <a:latin typeface="Times New Roman"/>
                <a:cs typeface="Times New Roman"/>
              </a:rPr>
              <a:t>S</a:t>
            </a:r>
            <a:r>
              <a:rPr lang="fr-FR" sz="1800" dirty="0">
                <a:latin typeface="Times New Roman"/>
                <a:cs typeface="Times New Roman"/>
              </a:rPr>
              <a:t>ous</a:t>
            </a:r>
            <a:r>
              <a:rPr lang="fr-FR" sz="1800" spc="-5" dirty="0">
                <a:latin typeface="Times New Roman"/>
                <a:cs typeface="Times New Roman"/>
              </a:rPr>
              <a:t> </a:t>
            </a:r>
            <a:r>
              <a:rPr lang="fr-FR" sz="1800" dirty="0">
                <a:latin typeface="Times New Roman"/>
                <a:cs typeface="Times New Roman"/>
              </a:rPr>
              <a:t>for</a:t>
            </a:r>
            <a:r>
              <a:rPr lang="fr-FR" sz="1800" spc="-15" dirty="0">
                <a:latin typeface="Times New Roman"/>
                <a:cs typeface="Times New Roman"/>
              </a:rPr>
              <a:t>m</a:t>
            </a:r>
            <a:r>
              <a:rPr lang="fr-FR" sz="1800" dirty="0">
                <a:latin typeface="Times New Roman"/>
                <a:cs typeface="Times New Roman"/>
              </a:rPr>
              <a:t>e</a:t>
            </a:r>
            <a:r>
              <a:rPr lang="fr-FR" sz="1800" spc="1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course</a:t>
            </a:r>
            <a:r>
              <a:rPr lang="fr-FR" sz="1800" spc="-10" dirty="0">
                <a:latin typeface="Times New Roman"/>
                <a:cs typeface="Times New Roman"/>
              </a:rPr>
              <a:t> </a:t>
            </a:r>
            <a:r>
              <a:rPr lang="fr-FR" sz="1800" dirty="0">
                <a:latin typeface="Times New Roman"/>
                <a:cs typeface="Times New Roman"/>
              </a:rPr>
              <a:t>duels</a:t>
            </a:r>
            <a:r>
              <a:rPr lang="fr-FR" sz="1800" spc="5" dirty="0">
                <a:latin typeface="Times New Roman"/>
                <a:cs typeface="Times New Roman"/>
              </a:rPr>
              <a:t> </a:t>
            </a:r>
            <a:r>
              <a:rPr lang="fr-FR" sz="1800" spc="-5" dirty="0">
                <a:latin typeface="Times New Roman"/>
                <a:cs typeface="Times New Roman"/>
              </a:rPr>
              <a:t>o</a:t>
            </a:r>
            <a:r>
              <a:rPr lang="fr-FR" sz="1800" dirty="0">
                <a:latin typeface="Times New Roman"/>
                <a:cs typeface="Times New Roman"/>
              </a:rPr>
              <a:t>u</a:t>
            </a:r>
            <a:r>
              <a:rPr lang="fr-FR" sz="1800" spc="-10" dirty="0">
                <a:latin typeface="Times New Roman"/>
                <a:cs typeface="Times New Roman"/>
              </a:rPr>
              <a:t> </a:t>
            </a:r>
            <a:r>
              <a:rPr lang="fr-FR" sz="1800" dirty="0">
                <a:latin typeface="Times New Roman"/>
                <a:cs typeface="Times New Roman"/>
              </a:rPr>
              <a:t>re</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Re</a:t>
            </a:r>
            <a:r>
              <a:rPr lang="fr-FR" sz="1800" spc="5" dirty="0">
                <a:latin typeface="Times New Roman"/>
                <a:cs typeface="Times New Roman"/>
              </a:rPr>
              <a:t>c</a:t>
            </a:r>
            <a:r>
              <a:rPr lang="fr-FR" sz="1800" dirty="0">
                <a:latin typeface="Times New Roman"/>
                <a:cs typeface="Times New Roman"/>
              </a:rPr>
              <a:t>herche</a:t>
            </a:r>
            <a:r>
              <a:rPr lang="fr-FR" sz="1800" spc="-10" dirty="0">
                <a:latin typeface="Times New Roman"/>
                <a:cs typeface="Times New Roman"/>
              </a:rPr>
              <a:t> </a:t>
            </a:r>
            <a:r>
              <a:rPr lang="fr-FR" sz="1800" dirty="0">
                <a:latin typeface="Times New Roman"/>
                <a:cs typeface="Times New Roman"/>
              </a:rPr>
              <a:t>d’appuis, équ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bre</a:t>
            </a:r>
            <a:r>
              <a:rPr lang="fr-FR" sz="1800" spc="-2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rôle</a:t>
            </a:r>
            <a:r>
              <a:rPr lang="fr-FR" sz="1800" spc="-1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la</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obi</a:t>
            </a:r>
            <a:r>
              <a:rPr lang="fr-FR" sz="1800" spc="5" dirty="0">
                <a:latin typeface="Times New Roman"/>
                <a:cs typeface="Times New Roman"/>
              </a:rPr>
              <a:t>l</a:t>
            </a:r>
            <a:r>
              <a:rPr lang="fr-FR" sz="1800" dirty="0">
                <a:latin typeface="Times New Roman"/>
                <a:cs typeface="Times New Roman"/>
              </a:rPr>
              <a:t>i</a:t>
            </a:r>
            <a:r>
              <a:rPr lang="fr-FR" sz="1800" spc="5" dirty="0">
                <a:latin typeface="Times New Roman"/>
                <a:cs typeface="Times New Roman"/>
              </a:rPr>
              <a:t>té</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p>
          <a:p>
            <a:pPr marL="12700">
              <a:lnSpc>
                <a:spcPct val="100000"/>
              </a:lnSpc>
              <a:tabLst>
                <a:tab pos="404495" algn="l"/>
              </a:tabLst>
            </a:pPr>
            <a:r>
              <a:rPr lang="fr-FR" sz="1800" dirty="0">
                <a:latin typeface="Times New Roman"/>
                <a:cs typeface="Times New Roman"/>
              </a:rPr>
              <a:t>Cer</a:t>
            </a:r>
            <a:r>
              <a:rPr lang="fr-FR" sz="1800" spc="5"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a:t>
            </a:r>
            <a:r>
              <a:rPr lang="fr-FR" sz="1800" spc="5" dirty="0">
                <a:latin typeface="Times New Roman"/>
                <a:cs typeface="Times New Roman"/>
              </a:rPr>
              <a:t>x</a:t>
            </a:r>
            <a:r>
              <a:rPr lang="fr-FR" sz="1800" dirty="0">
                <a:latin typeface="Times New Roman"/>
                <a:cs typeface="Times New Roman"/>
              </a:rPr>
              <a:t>.</a:t>
            </a:r>
          </a:p>
        </p:txBody>
      </p:sp>
      <p:sp>
        <p:nvSpPr>
          <p:cNvPr id="4" name="object 4"/>
          <p:cNvSpPr txBox="1"/>
          <p:nvPr/>
        </p:nvSpPr>
        <p:spPr>
          <a:xfrm>
            <a:off x="7023101" y="285507"/>
            <a:ext cx="2573958"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Pas de Patineur</a:t>
            </a:r>
          </a:p>
        </p:txBody>
      </p:sp>
      <p:sp>
        <p:nvSpPr>
          <p:cNvPr id="5" name="object 5"/>
          <p:cNvSpPr txBox="1"/>
          <p:nvPr/>
        </p:nvSpPr>
        <p:spPr>
          <a:xfrm>
            <a:off x="1272285" y="298207"/>
            <a:ext cx="4095355"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A808E292-BD77-4F41-82B1-BAF46EC1EF14}"/>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24</a:t>
            </a:fld>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9501" y="1710075"/>
            <a:ext cx="8762999" cy="5119350"/>
          </a:xfrm>
          <a:prstGeom prst="rect">
            <a:avLst/>
          </a:prstGeom>
        </p:spPr>
        <p:txBody>
          <a:bodyPr vert="horz" wrap="square" lIns="0" tIns="0" rIns="0" bIns="0" rtlCol="0">
            <a:spAutoFit/>
          </a:bodyPr>
          <a:lstStyle/>
          <a:p>
            <a:pPr marL="12700" algn="just">
              <a:lnSpc>
                <a:spcPct val="100000"/>
              </a:lnSpc>
              <a:tabLst>
                <a:tab pos="404495" algn="l"/>
              </a:tabLst>
            </a:pPr>
            <a:r>
              <a:rPr lang="fr-FR" u="heavy" spc="-10" dirty="0">
                <a:latin typeface="Times New Roman"/>
                <a:cs typeface="Times New Roman"/>
              </a:rPr>
              <a:t>Action</a:t>
            </a:r>
            <a:endParaRPr lang="fr-FR" dirty="0">
              <a:latin typeface="Times New Roman"/>
              <a:cs typeface="Times New Roman"/>
            </a:endParaRPr>
          </a:p>
          <a:p>
            <a:pPr marL="12700" marR="6350" algn="just">
              <a:lnSpc>
                <a:spcPct val="100000"/>
              </a:lnSpc>
              <a:spcBef>
                <a:spcPts val="380"/>
              </a:spcBef>
            </a:pPr>
            <a:r>
              <a:rPr lang="fr-FR" spc="-10" dirty="0">
                <a:latin typeface="Times New Roman"/>
                <a:cs typeface="Times New Roman"/>
              </a:rPr>
              <a:t>Les</a:t>
            </a:r>
            <a:r>
              <a:rPr lang="fr-FR" spc="40" dirty="0">
                <a:latin typeface="Times New Roman"/>
                <a:cs typeface="Times New Roman"/>
              </a:rPr>
              <a:t> </a:t>
            </a:r>
            <a:r>
              <a:rPr lang="fr-FR" spc="-10" dirty="0">
                <a:latin typeface="Times New Roman"/>
                <a:cs typeface="Times New Roman"/>
              </a:rPr>
              <a:t>patients</a:t>
            </a:r>
            <a:r>
              <a:rPr lang="fr-FR" spc="90" dirty="0">
                <a:latin typeface="Times New Roman"/>
                <a:cs typeface="Times New Roman"/>
              </a:rPr>
              <a:t> </a:t>
            </a:r>
            <a:r>
              <a:rPr lang="fr-FR" spc="-35" dirty="0">
                <a:latin typeface="Times New Roman"/>
                <a:cs typeface="Times New Roman"/>
              </a:rPr>
              <a:t>m</a:t>
            </a:r>
            <a:r>
              <a:rPr lang="fr-FR" spc="-5" dirty="0">
                <a:latin typeface="Times New Roman"/>
                <a:cs typeface="Times New Roman"/>
              </a:rPr>
              <a:t>et</a:t>
            </a:r>
            <a:r>
              <a:rPr lang="fr-FR" spc="0" dirty="0">
                <a:latin typeface="Times New Roman"/>
                <a:cs typeface="Times New Roman"/>
              </a:rPr>
              <a:t>t</a:t>
            </a:r>
            <a:r>
              <a:rPr lang="fr-FR" spc="-10" dirty="0">
                <a:latin typeface="Times New Roman"/>
                <a:cs typeface="Times New Roman"/>
              </a:rPr>
              <a:t>ent</a:t>
            </a:r>
            <a:r>
              <a:rPr lang="fr-FR" spc="45" dirty="0">
                <a:latin typeface="Times New Roman"/>
                <a:cs typeface="Times New Roman"/>
              </a:rPr>
              <a:t> </a:t>
            </a:r>
            <a:r>
              <a:rPr lang="fr-FR" spc="-10" dirty="0">
                <a:latin typeface="Times New Roman"/>
                <a:cs typeface="Times New Roman"/>
              </a:rPr>
              <a:t>s</a:t>
            </a:r>
            <a:r>
              <a:rPr lang="fr-FR" spc="-5" dirty="0">
                <a:latin typeface="Times New Roman"/>
                <a:cs typeface="Times New Roman"/>
              </a:rPr>
              <a:t>u</a:t>
            </a:r>
            <a:r>
              <a:rPr lang="fr-FR" spc="-10" dirty="0">
                <a:latin typeface="Times New Roman"/>
                <a:cs typeface="Times New Roman"/>
              </a:rPr>
              <a:t>r</a:t>
            </a:r>
            <a:r>
              <a:rPr lang="fr-FR" spc="50" dirty="0">
                <a:latin typeface="Times New Roman"/>
                <a:cs typeface="Times New Roman"/>
              </a:rPr>
              <a:t> </a:t>
            </a:r>
            <a:r>
              <a:rPr lang="fr-FR" spc="-10" dirty="0">
                <a:latin typeface="Times New Roman"/>
                <a:cs typeface="Times New Roman"/>
              </a:rPr>
              <a:t>la</a:t>
            </a:r>
            <a:r>
              <a:rPr lang="fr-FR" spc="55" dirty="0">
                <a:latin typeface="Times New Roman"/>
                <a:cs typeface="Times New Roman"/>
              </a:rPr>
              <a:t> </a:t>
            </a:r>
            <a:r>
              <a:rPr lang="fr-FR" spc="0" dirty="0">
                <a:latin typeface="Times New Roman"/>
                <a:cs typeface="Times New Roman"/>
              </a:rPr>
              <a:t>t</a:t>
            </a:r>
            <a:r>
              <a:rPr lang="fr-FR" spc="-10" dirty="0">
                <a:latin typeface="Times New Roman"/>
                <a:cs typeface="Times New Roman"/>
              </a:rPr>
              <a:t>ê</a:t>
            </a:r>
            <a:r>
              <a:rPr lang="fr-FR" dirty="0">
                <a:latin typeface="Times New Roman"/>
                <a:cs typeface="Times New Roman"/>
              </a:rPr>
              <a:t>t</a:t>
            </a:r>
            <a:r>
              <a:rPr lang="fr-FR" spc="-10" dirty="0">
                <a:latin typeface="Times New Roman"/>
                <a:cs typeface="Times New Roman"/>
              </a:rPr>
              <a:t>e</a:t>
            </a:r>
            <a:r>
              <a:rPr lang="fr-FR" spc="45" dirty="0">
                <a:latin typeface="Times New Roman"/>
                <a:cs typeface="Times New Roman"/>
              </a:rPr>
              <a:t> </a:t>
            </a:r>
            <a:r>
              <a:rPr lang="fr-FR" spc="-5" dirty="0">
                <a:latin typeface="Times New Roman"/>
                <a:cs typeface="Times New Roman"/>
              </a:rPr>
              <a:t>u</a:t>
            </a:r>
            <a:r>
              <a:rPr lang="fr-FR" spc="-10" dirty="0">
                <a:latin typeface="Times New Roman"/>
                <a:cs typeface="Times New Roman"/>
              </a:rPr>
              <a:t>ne coupelle</a:t>
            </a:r>
            <a:r>
              <a:rPr lang="fr-FR" spc="45" dirty="0">
                <a:latin typeface="Times New Roman"/>
                <a:cs typeface="Times New Roman"/>
              </a:rPr>
              <a:t> </a:t>
            </a:r>
            <a:r>
              <a:rPr lang="fr-FR" spc="-5" dirty="0">
                <a:latin typeface="Times New Roman"/>
                <a:cs typeface="Times New Roman"/>
              </a:rPr>
              <a:t>d</a:t>
            </a:r>
            <a:r>
              <a:rPr lang="fr-FR" spc="-10" dirty="0">
                <a:latin typeface="Times New Roman"/>
                <a:cs typeface="Times New Roman"/>
              </a:rPr>
              <a:t>e</a:t>
            </a:r>
            <a:r>
              <a:rPr lang="fr-FR" spc="40" dirty="0">
                <a:latin typeface="Times New Roman"/>
                <a:cs typeface="Times New Roman"/>
              </a:rPr>
              <a:t> </a:t>
            </a:r>
            <a:r>
              <a:rPr lang="fr-FR" spc="-10" dirty="0">
                <a:latin typeface="Times New Roman"/>
                <a:cs typeface="Times New Roman"/>
              </a:rPr>
              <a:t>d</a:t>
            </a:r>
            <a:r>
              <a:rPr lang="fr-FR" spc="-5" dirty="0">
                <a:latin typeface="Times New Roman"/>
                <a:cs typeface="Times New Roman"/>
              </a:rPr>
              <a:t>él</a:t>
            </a:r>
            <a:r>
              <a:rPr lang="fr-FR" spc="10" dirty="0">
                <a:latin typeface="Times New Roman"/>
                <a:cs typeface="Times New Roman"/>
              </a:rPr>
              <a:t>i</a:t>
            </a:r>
            <a:r>
              <a:rPr lang="fr-FR" spc="-35" dirty="0">
                <a:latin typeface="Times New Roman"/>
                <a:cs typeface="Times New Roman"/>
              </a:rPr>
              <a:t>m</a:t>
            </a:r>
            <a:r>
              <a:rPr lang="fr-FR" spc="0" dirty="0">
                <a:latin typeface="Times New Roman"/>
                <a:cs typeface="Times New Roman"/>
              </a:rPr>
              <a:t>it</a:t>
            </a:r>
            <a:r>
              <a:rPr lang="fr-FR" spc="-10" dirty="0">
                <a:latin typeface="Times New Roman"/>
                <a:cs typeface="Times New Roman"/>
              </a:rPr>
              <a:t>a</a:t>
            </a:r>
            <a:r>
              <a:rPr lang="fr-FR" dirty="0">
                <a:latin typeface="Times New Roman"/>
                <a:cs typeface="Times New Roman"/>
              </a:rPr>
              <a:t>t</a:t>
            </a:r>
            <a:r>
              <a:rPr lang="fr-FR" spc="-10" dirty="0">
                <a:latin typeface="Times New Roman"/>
                <a:cs typeface="Times New Roman"/>
              </a:rPr>
              <a:t>io</a:t>
            </a:r>
            <a:r>
              <a:rPr lang="fr-FR" spc="0" dirty="0">
                <a:latin typeface="Times New Roman"/>
                <a:cs typeface="Times New Roman"/>
              </a:rPr>
              <a:t>n</a:t>
            </a:r>
            <a:r>
              <a:rPr lang="fr-FR" spc="-5" dirty="0">
                <a:latin typeface="Times New Roman"/>
                <a:cs typeface="Times New Roman"/>
              </a:rPr>
              <a:t>.</a:t>
            </a:r>
            <a:r>
              <a:rPr lang="fr-FR" spc="40" dirty="0">
                <a:latin typeface="Times New Roman"/>
                <a:cs typeface="Times New Roman"/>
              </a:rPr>
              <a:t> </a:t>
            </a:r>
            <a:r>
              <a:rPr lang="fr-FR" spc="-5" dirty="0">
                <a:latin typeface="Times New Roman"/>
                <a:cs typeface="Times New Roman"/>
              </a:rPr>
              <a:t>I</a:t>
            </a:r>
            <a:r>
              <a:rPr lang="fr-FR" spc="-10" dirty="0">
                <a:latin typeface="Times New Roman"/>
                <a:cs typeface="Times New Roman"/>
              </a:rPr>
              <a:t>ls</a:t>
            </a:r>
            <a:r>
              <a:rPr lang="fr-FR" spc="50" dirty="0">
                <a:latin typeface="Times New Roman"/>
                <a:cs typeface="Times New Roman"/>
              </a:rPr>
              <a:t> </a:t>
            </a:r>
            <a:r>
              <a:rPr lang="fr-FR" spc="-10" dirty="0">
                <a:latin typeface="Times New Roman"/>
                <a:cs typeface="Times New Roman"/>
              </a:rPr>
              <a:t>doivent</a:t>
            </a:r>
            <a:r>
              <a:rPr lang="fr-FR" spc="50" dirty="0">
                <a:latin typeface="Times New Roman"/>
                <a:cs typeface="Times New Roman"/>
              </a:rPr>
              <a:t> </a:t>
            </a:r>
            <a:r>
              <a:rPr lang="fr-FR" spc="0" dirty="0">
                <a:latin typeface="Times New Roman"/>
                <a:cs typeface="Times New Roman"/>
              </a:rPr>
              <a:t>s</a:t>
            </a:r>
            <a:r>
              <a:rPr lang="fr-FR" spc="-10" dirty="0">
                <a:latin typeface="Times New Roman"/>
                <a:cs typeface="Times New Roman"/>
              </a:rPr>
              <a:t>e</a:t>
            </a:r>
            <a:r>
              <a:rPr lang="fr-FR" spc="40" dirty="0">
                <a:latin typeface="Times New Roman"/>
                <a:cs typeface="Times New Roman"/>
              </a:rPr>
              <a:t> </a:t>
            </a:r>
            <a:r>
              <a:rPr lang="fr-FR" spc="-10" dirty="0">
                <a:latin typeface="Times New Roman"/>
                <a:cs typeface="Times New Roman"/>
              </a:rPr>
              <a:t>dép</a:t>
            </a:r>
            <a:r>
              <a:rPr lang="fr-FR" spc="0" dirty="0">
                <a:latin typeface="Times New Roman"/>
                <a:cs typeface="Times New Roman"/>
              </a:rPr>
              <a:t>l</a:t>
            </a:r>
            <a:r>
              <a:rPr lang="fr-FR" spc="-5" dirty="0">
                <a:latin typeface="Times New Roman"/>
                <a:cs typeface="Times New Roman"/>
              </a:rPr>
              <a:t>a</a:t>
            </a:r>
            <a:r>
              <a:rPr lang="fr-FR" spc="-10" dirty="0">
                <a:latin typeface="Times New Roman"/>
                <a:cs typeface="Times New Roman"/>
              </a:rPr>
              <a:t>c</a:t>
            </a:r>
            <a:r>
              <a:rPr lang="fr-FR" spc="-5" dirty="0">
                <a:latin typeface="Times New Roman"/>
                <a:cs typeface="Times New Roman"/>
              </a:rPr>
              <a:t>e</a:t>
            </a:r>
            <a:r>
              <a:rPr lang="fr-FR" spc="-10" dirty="0">
                <a:latin typeface="Times New Roman"/>
                <a:cs typeface="Times New Roman"/>
              </a:rPr>
              <a:t>r</a:t>
            </a:r>
            <a:r>
              <a:rPr lang="fr-FR" spc="45" dirty="0">
                <a:latin typeface="Times New Roman"/>
                <a:cs typeface="Times New Roman"/>
              </a:rPr>
              <a:t> </a:t>
            </a:r>
            <a:r>
              <a:rPr lang="fr-FR" spc="-10" dirty="0">
                <a:latin typeface="Times New Roman"/>
                <a:cs typeface="Times New Roman"/>
              </a:rPr>
              <a:t>sa</a:t>
            </a:r>
            <a:r>
              <a:rPr lang="fr-FR" spc="-5" dirty="0">
                <a:latin typeface="Times New Roman"/>
                <a:cs typeface="Times New Roman"/>
              </a:rPr>
              <a:t>n</a:t>
            </a:r>
            <a:r>
              <a:rPr lang="fr-FR" spc="-10" dirty="0">
                <a:latin typeface="Times New Roman"/>
                <a:cs typeface="Times New Roman"/>
              </a:rPr>
              <a:t>s</a:t>
            </a:r>
            <a:r>
              <a:rPr lang="fr-FR" spc="60" dirty="0">
                <a:latin typeface="Times New Roman"/>
                <a:cs typeface="Times New Roman"/>
              </a:rPr>
              <a:t> </a:t>
            </a:r>
            <a:r>
              <a:rPr lang="fr-FR" spc="-10" dirty="0">
                <a:latin typeface="Times New Roman"/>
                <a:cs typeface="Times New Roman"/>
              </a:rPr>
              <a:t>la</a:t>
            </a:r>
            <a:r>
              <a:rPr lang="fr-FR" spc="55" dirty="0">
                <a:latin typeface="Times New Roman"/>
                <a:cs typeface="Times New Roman"/>
              </a:rPr>
              <a:t> </a:t>
            </a:r>
            <a:r>
              <a:rPr lang="fr-FR" spc="-5" dirty="0">
                <a:latin typeface="Times New Roman"/>
                <a:cs typeface="Times New Roman"/>
              </a:rPr>
              <a:t>f</a:t>
            </a:r>
            <a:r>
              <a:rPr lang="fr-FR" spc="-10" dirty="0">
                <a:latin typeface="Times New Roman"/>
                <a:cs typeface="Times New Roman"/>
              </a:rPr>
              <a:t>a</a:t>
            </a:r>
            <a:r>
              <a:rPr lang="fr-FR" dirty="0">
                <a:latin typeface="Times New Roman"/>
                <a:cs typeface="Times New Roman"/>
              </a:rPr>
              <a:t>i</a:t>
            </a:r>
            <a:r>
              <a:rPr lang="fr-FR" spc="-10" dirty="0">
                <a:latin typeface="Times New Roman"/>
                <a:cs typeface="Times New Roman"/>
              </a:rPr>
              <a:t>re</a:t>
            </a:r>
            <a:r>
              <a:rPr lang="fr-FR" spc="55" dirty="0">
                <a:latin typeface="Times New Roman"/>
                <a:cs typeface="Times New Roman"/>
              </a:rPr>
              <a:t> </a:t>
            </a:r>
            <a:r>
              <a:rPr lang="fr-FR" spc="-5" dirty="0">
                <a:latin typeface="Times New Roman"/>
                <a:cs typeface="Times New Roman"/>
              </a:rPr>
              <a:t>t</a:t>
            </a:r>
            <a:r>
              <a:rPr lang="fr-FR" spc="0" dirty="0">
                <a:latin typeface="Times New Roman"/>
                <a:cs typeface="Times New Roman"/>
              </a:rPr>
              <a:t>o</a:t>
            </a:r>
            <a:r>
              <a:rPr lang="fr-FR" spc="-35" dirty="0">
                <a:latin typeface="Times New Roman"/>
                <a:cs typeface="Times New Roman"/>
              </a:rPr>
              <a:t>m</a:t>
            </a:r>
            <a:r>
              <a:rPr lang="fr-FR" spc="0" dirty="0">
                <a:latin typeface="Times New Roman"/>
                <a:cs typeface="Times New Roman"/>
              </a:rPr>
              <a:t>b</a:t>
            </a:r>
            <a:r>
              <a:rPr lang="fr-FR" spc="-5" dirty="0">
                <a:latin typeface="Times New Roman"/>
                <a:cs typeface="Times New Roman"/>
              </a:rPr>
              <a:t>e</a:t>
            </a:r>
            <a:r>
              <a:rPr lang="fr-FR" spc="-95" dirty="0">
                <a:latin typeface="Times New Roman"/>
                <a:cs typeface="Times New Roman"/>
              </a:rPr>
              <a:t>r</a:t>
            </a:r>
            <a:r>
              <a:rPr lang="fr-FR" spc="-5" dirty="0">
                <a:latin typeface="Times New Roman"/>
                <a:cs typeface="Times New Roman"/>
              </a:rPr>
              <a:t>.</a:t>
            </a:r>
            <a:r>
              <a:rPr lang="fr-FR" spc="40" dirty="0">
                <a:latin typeface="Times New Roman"/>
                <a:cs typeface="Times New Roman"/>
              </a:rPr>
              <a:t> </a:t>
            </a:r>
            <a:r>
              <a:rPr lang="fr-FR" spc="-15" dirty="0">
                <a:latin typeface="Times New Roman"/>
                <a:cs typeface="Times New Roman"/>
              </a:rPr>
              <a:t>On</a:t>
            </a:r>
            <a:r>
              <a:rPr lang="fr-FR" spc="-10" dirty="0">
                <a:latin typeface="Times New Roman"/>
                <a:cs typeface="Times New Roman"/>
              </a:rPr>
              <a:t> peut</a:t>
            </a:r>
            <a:r>
              <a:rPr lang="fr-FR" spc="95" dirty="0">
                <a:latin typeface="Times New Roman"/>
                <a:cs typeface="Times New Roman"/>
              </a:rPr>
              <a:t> </a:t>
            </a:r>
            <a:r>
              <a:rPr lang="fr-FR" spc="-10" dirty="0">
                <a:latin typeface="Times New Roman"/>
                <a:cs typeface="Times New Roman"/>
              </a:rPr>
              <a:t>éga</a:t>
            </a:r>
            <a:r>
              <a:rPr lang="fr-FR" spc="0" dirty="0">
                <a:latin typeface="Times New Roman"/>
                <a:cs typeface="Times New Roman"/>
              </a:rPr>
              <a:t>l</a:t>
            </a:r>
            <a:r>
              <a:rPr lang="fr-FR" spc="5" dirty="0">
                <a:latin typeface="Times New Roman"/>
                <a:cs typeface="Times New Roman"/>
              </a:rPr>
              <a:t>e</a:t>
            </a:r>
            <a:r>
              <a:rPr lang="fr-FR" spc="-35" dirty="0">
                <a:latin typeface="Times New Roman"/>
                <a:cs typeface="Times New Roman"/>
              </a:rPr>
              <a:t>m</a:t>
            </a:r>
            <a:r>
              <a:rPr lang="fr-FR" spc="-10" dirty="0">
                <a:latin typeface="Times New Roman"/>
                <a:cs typeface="Times New Roman"/>
              </a:rPr>
              <a:t>ent</a:t>
            </a:r>
            <a:r>
              <a:rPr lang="fr-FR" spc="110" dirty="0">
                <a:latin typeface="Times New Roman"/>
                <a:cs typeface="Times New Roman"/>
              </a:rPr>
              <a:t> </a:t>
            </a:r>
            <a:r>
              <a:rPr lang="fr-FR" spc="-10" dirty="0">
                <a:latin typeface="Times New Roman"/>
                <a:cs typeface="Times New Roman"/>
              </a:rPr>
              <a:t>c</a:t>
            </a:r>
            <a:r>
              <a:rPr lang="fr-FR" dirty="0">
                <a:latin typeface="Times New Roman"/>
                <a:cs typeface="Times New Roman"/>
              </a:rPr>
              <a:t>o</a:t>
            </a:r>
            <a:r>
              <a:rPr lang="fr-FR" spc="-35" dirty="0">
                <a:latin typeface="Times New Roman"/>
                <a:cs typeface="Times New Roman"/>
              </a:rPr>
              <a:t>m</a:t>
            </a:r>
            <a:r>
              <a:rPr lang="fr-FR" spc="0" dirty="0">
                <a:latin typeface="Times New Roman"/>
                <a:cs typeface="Times New Roman"/>
              </a:rPr>
              <a:t>p</a:t>
            </a:r>
            <a:r>
              <a:rPr lang="fr-FR" dirty="0">
                <a:latin typeface="Times New Roman"/>
                <a:cs typeface="Times New Roman"/>
              </a:rPr>
              <a:t>l</a:t>
            </a:r>
            <a:r>
              <a:rPr lang="fr-FR" spc="-10" dirty="0">
                <a:latin typeface="Times New Roman"/>
                <a:cs typeface="Times New Roman"/>
              </a:rPr>
              <a:t>iq</a:t>
            </a:r>
            <a:r>
              <a:rPr lang="fr-FR" spc="-5" dirty="0">
                <a:latin typeface="Times New Roman"/>
                <a:cs typeface="Times New Roman"/>
              </a:rPr>
              <a:t>u</a:t>
            </a:r>
            <a:r>
              <a:rPr lang="fr-FR" spc="-10" dirty="0">
                <a:latin typeface="Times New Roman"/>
                <a:cs typeface="Times New Roman"/>
              </a:rPr>
              <a:t>er</a:t>
            </a:r>
            <a:r>
              <a:rPr lang="fr-FR" spc="100" dirty="0">
                <a:latin typeface="Times New Roman"/>
                <a:cs typeface="Times New Roman"/>
              </a:rPr>
              <a:t> </a:t>
            </a:r>
            <a:r>
              <a:rPr lang="fr-FR" dirty="0">
                <a:latin typeface="Times New Roman"/>
                <a:cs typeface="Times New Roman"/>
              </a:rPr>
              <a:t>l</a:t>
            </a:r>
            <a:r>
              <a:rPr lang="fr-FR" spc="-10" dirty="0">
                <a:latin typeface="Times New Roman"/>
                <a:cs typeface="Times New Roman"/>
              </a:rPr>
              <a:t>’</a:t>
            </a:r>
            <a:r>
              <a:rPr lang="fr-FR" spc="-20" dirty="0">
                <a:latin typeface="Times New Roman"/>
                <a:cs typeface="Times New Roman"/>
              </a:rPr>
              <a:t>e</a:t>
            </a:r>
            <a:r>
              <a:rPr lang="fr-FR" spc="-10" dirty="0">
                <a:latin typeface="Times New Roman"/>
                <a:cs typeface="Times New Roman"/>
              </a:rPr>
              <a:t>x</a:t>
            </a:r>
            <a:r>
              <a:rPr lang="fr-FR" spc="-5" dirty="0">
                <a:latin typeface="Times New Roman"/>
                <a:cs typeface="Times New Roman"/>
              </a:rPr>
              <a:t>e</a:t>
            </a:r>
            <a:r>
              <a:rPr lang="fr-FR" spc="-10" dirty="0">
                <a:latin typeface="Times New Roman"/>
                <a:cs typeface="Times New Roman"/>
              </a:rPr>
              <a:t>rci</a:t>
            </a:r>
            <a:r>
              <a:rPr lang="fr-FR" spc="-5" dirty="0">
                <a:latin typeface="Times New Roman"/>
                <a:cs typeface="Times New Roman"/>
              </a:rPr>
              <a:t>c</a:t>
            </a:r>
            <a:r>
              <a:rPr lang="fr-FR" spc="-10" dirty="0">
                <a:latin typeface="Times New Roman"/>
                <a:cs typeface="Times New Roman"/>
              </a:rPr>
              <a:t>e</a:t>
            </a:r>
            <a:r>
              <a:rPr lang="fr-FR" spc="100" dirty="0">
                <a:latin typeface="Times New Roman"/>
                <a:cs typeface="Times New Roman"/>
              </a:rPr>
              <a:t> </a:t>
            </a:r>
            <a:r>
              <a:rPr lang="fr-FR" spc="-15" dirty="0">
                <a:latin typeface="Times New Roman"/>
                <a:cs typeface="Times New Roman"/>
              </a:rPr>
              <a:t>e</a:t>
            </a:r>
            <a:r>
              <a:rPr lang="fr-FR" spc="-10" dirty="0">
                <a:latin typeface="Times New Roman"/>
                <a:cs typeface="Times New Roman"/>
              </a:rPr>
              <a:t>n</a:t>
            </a:r>
            <a:r>
              <a:rPr lang="fr-FR" spc="95" dirty="0">
                <a:latin typeface="Times New Roman"/>
                <a:cs typeface="Times New Roman"/>
              </a:rPr>
              <a:t> </a:t>
            </a:r>
            <a:r>
              <a:rPr lang="fr-FR" spc="-10" dirty="0">
                <a:latin typeface="Times New Roman"/>
                <a:cs typeface="Times New Roman"/>
              </a:rPr>
              <a:t>pl</a:t>
            </a:r>
            <a:r>
              <a:rPr lang="fr-FR" spc="-5" dirty="0">
                <a:latin typeface="Times New Roman"/>
                <a:cs typeface="Times New Roman"/>
              </a:rPr>
              <a:t>a</a:t>
            </a:r>
            <a:r>
              <a:rPr lang="fr-FR" spc="-10" dirty="0">
                <a:latin typeface="Times New Roman"/>
                <a:cs typeface="Times New Roman"/>
              </a:rPr>
              <a:t>çant</a:t>
            </a:r>
            <a:r>
              <a:rPr lang="fr-FR" spc="95" dirty="0">
                <a:latin typeface="Times New Roman"/>
                <a:cs typeface="Times New Roman"/>
              </a:rPr>
              <a:t> </a:t>
            </a:r>
            <a:r>
              <a:rPr lang="fr-FR" spc="-10" dirty="0">
                <a:latin typeface="Times New Roman"/>
                <a:cs typeface="Times New Roman"/>
              </a:rPr>
              <a:t>une</a:t>
            </a:r>
            <a:r>
              <a:rPr lang="fr-FR" spc="90" dirty="0">
                <a:latin typeface="Times New Roman"/>
                <a:cs typeface="Times New Roman"/>
              </a:rPr>
              <a:t> </a:t>
            </a:r>
            <a:r>
              <a:rPr lang="fr-FR" spc="0" dirty="0">
                <a:latin typeface="Times New Roman"/>
                <a:cs typeface="Times New Roman"/>
              </a:rPr>
              <a:t>b</a:t>
            </a:r>
            <a:r>
              <a:rPr lang="fr-FR" spc="-10" dirty="0">
                <a:latin typeface="Times New Roman"/>
                <a:cs typeface="Times New Roman"/>
              </a:rPr>
              <a:t>al</a:t>
            </a:r>
            <a:r>
              <a:rPr lang="fr-FR" dirty="0">
                <a:latin typeface="Times New Roman"/>
                <a:cs typeface="Times New Roman"/>
              </a:rPr>
              <a:t>l</a:t>
            </a:r>
            <a:r>
              <a:rPr lang="fr-FR" spc="-10" dirty="0">
                <a:latin typeface="Times New Roman"/>
                <a:cs typeface="Times New Roman"/>
              </a:rPr>
              <a:t>e</a:t>
            </a:r>
            <a:r>
              <a:rPr lang="fr-FR" spc="95" dirty="0">
                <a:latin typeface="Times New Roman"/>
                <a:cs typeface="Times New Roman"/>
              </a:rPr>
              <a:t> </a:t>
            </a:r>
            <a:r>
              <a:rPr lang="fr-FR" spc="-15" dirty="0">
                <a:latin typeface="Times New Roman"/>
                <a:cs typeface="Times New Roman"/>
              </a:rPr>
              <a:t>e</a:t>
            </a:r>
            <a:r>
              <a:rPr lang="fr-FR" spc="-10" dirty="0">
                <a:latin typeface="Times New Roman"/>
                <a:cs typeface="Times New Roman"/>
              </a:rPr>
              <a:t>n</a:t>
            </a:r>
            <a:r>
              <a:rPr lang="fr-FR" spc="120" dirty="0">
                <a:latin typeface="Times New Roman"/>
                <a:cs typeface="Times New Roman"/>
              </a:rPr>
              <a:t> </a:t>
            </a:r>
            <a:r>
              <a:rPr lang="fr-FR" spc="-35" dirty="0">
                <a:latin typeface="Times New Roman"/>
                <a:cs typeface="Times New Roman"/>
              </a:rPr>
              <a:t>m</a:t>
            </a:r>
            <a:r>
              <a:rPr lang="fr-FR" spc="-10" dirty="0">
                <a:latin typeface="Times New Roman"/>
                <a:cs typeface="Times New Roman"/>
              </a:rPr>
              <a:t>ousse</a:t>
            </a:r>
            <a:r>
              <a:rPr lang="fr-FR" spc="95" dirty="0">
                <a:latin typeface="Times New Roman"/>
                <a:cs typeface="Times New Roman"/>
              </a:rPr>
              <a:t> </a:t>
            </a:r>
            <a:r>
              <a:rPr lang="fr-FR" spc="-10" dirty="0">
                <a:latin typeface="Times New Roman"/>
                <a:cs typeface="Times New Roman"/>
              </a:rPr>
              <a:t>s</a:t>
            </a:r>
            <a:r>
              <a:rPr lang="fr-FR" spc="0" dirty="0">
                <a:latin typeface="Times New Roman"/>
                <a:cs typeface="Times New Roman"/>
              </a:rPr>
              <a:t>u</a:t>
            </a:r>
            <a:r>
              <a:rPr lang="fr-FR" spc="-10" dirty="0">
                <a:latin typeface="Times New Roman"/>
                <a:cs typeface="Times New Roman"/>
              </a:rPr>
              <a:t>r</a:t>
            </a:r>
            <a:r>
              <a:rPr lang="fr-FR" spc="100" dirty="0">
                <a:latin typeface="Times New Roman"/>
                <a:cs typeface="Times New Roman"/>
              </a:rPr>
              <a:t> </a:t>
            </a:r>
            <a:r>
              <a:rPr lang="fr-FR" spc="-10" dirty="0">
                <a:latin typeface="Times New Roman"/>
                <a:cs typeface="Times New Roman"/>
              </a:rPr>
              <a:t>la coupelle.</a:t>
            </a:r>
            <a:r>
              <a:rPr lang="fr-FR" spc="85" dirty="0">
                <a:latin typeface="Times New Roman"/>
                <a:cs typeface="Times New Roman"/>
              </a:rPr>
              <a:t> </a:t>
            </a:r>
            <a:r>
              <a:rPr lang="fr-FR" spc="-10" dirty="0">
                <a:latin typeface="Times New Roman"/>
                <a:cs typeface="Times New Roman"/>
              </a:rPr>
              <a:t>Possib</a:t>
            </a:r>
            <a:r>
              <a:rPr lang="fr-FR" dirty="0">
                <a:latin typeface="Times New Roman"/>
                <a:cs typeface="Times New Roman"/>
              </a:rPr>
              <a:t>i</a:t>
            </a:r>
            <a:r>
              <a:rPr lang="fr-FR" spc="-5" dirty="0">
                <a:latin typeface="Times New Roman"/>
                <a:cs typeface="Times New Roman"/>
              </a:rPr>
              <a:t>l</a:t>
            </a:r>
            <a:r>
              <a:rPr lang="fr-FR" dirty="0">
                <a:latin typeface="Times New Roman"/>
                <a:cs typeface="Times New Roman"/>
              </a:rPr>
              <a:t>it</a:t>
            </a:r>
            <a:r>
              <a:rPr lang="fr-FR" spc="-10" dirty="0">
                <a:latin typeface="Times New Roman"/>
                <a:cs typeface="Times New Roman"/>
              </a:rPr>
              <a:t>é</a:t>
            </a:r>
            <a:r>
              <a:rPr lang="fr-FR" spc="95" dirty="0">
                <a:latin typeface="Times New Roman"/>
                <a:cs typeface="Times New Roman"/>
              </a:rPr>
              <a:t> </a:t>
            </a:r>
            <a:r>
              <a:rPr lang="fr-FR" spc="-10" dirty="0">
                <a:latin typeface="Times New Roman"/>
                <a:cs typeface="Times New Roman"/>
              </a:rPr>
              <a:t>de</a:t>
            </a:r>
            <a:r>
              <a:rPr lang="fr-FR" spc="90" dirty="0">
                <a:latin typeface="Times New Roman"/>
                <a:cs typeface="Times New Roman"/>
              </a:rPr>
              <a:t> </a:t>
            </a:r>
            <a:r>
              <a:rPr lang="fr-FR" spc="-10" dirty="0">
                <a:latin typeface="Times New Roman"/>
                <a:cs typeface="Times New Roman"/>
              </a:rPr>
              <a:t>duels</a:t>
            </a:r>
            <a:r>
              <a:rPr lang="fr-FR" spc="-5" dirty="0">
                <a:latin typeface="Times New Roman"/>
                <a:cs typeface="Times New Roman"/>
              </a:rPr>
              <a:t> o</a:t>
            </a:r>
            <a:r>
              <a:rPr lang="fr-FR" spc="-10" dirty="0">
                <a:latin typeface="Times New Roman"/>
                <a:cs typeface="Times New Roman"/>
              </a:rPr>
              <a:t>u</a:t>
            </a:r>
            <a:r>
              <a:rPr lang="fr-FR" dirty="0">
                <a:latin typeface="Times New Roman"/>
                <a:cs typeface="Times New Roman"/>
              </a:rPr>
              <a:t> </a:t>
            </a:r>
            <a:r>
              <a:rPr lang="fr-FR" spc="-5" dirty="0">
                <a:latin typeface="Times New Roman"/>
                <a:cs typeface="Times New Roman"/>
              </a:rPr>
              <a:t>d</a:t>
            </a:r>
            <a:r>
              <a:rPr lang="fr-FR" spc="-10" dirty="0">
                <a:latin typeface="Times New Roman"/>
                <a:cs typeface="Times New Roman"/>
              </a:rPr>
              <a:t>e</a:t>
            </a:r>
            <a:r>
              <a:rPr lang="fr-FR" spc="-5" dirty="0">
                <a:latin typeface="Times New Roman"/>
                <a:cs typeface="Times New Roman"/>
              </a:rPr>
              <a:t> </a:t>
            </a:r>
            <a:r>
              <a:rPr lang="fr-FR" spc="-10" dirty="0">
                <a:latin typeface="Times New Roman"/>
                <a:cs typeface="Times New Roman"/>
              </a:rPr>
              <a:t>relais.</a:t>
            </a:r>
            <a:endParaRPr lang="fr-FR" dirty="0">
              <a:latin typeface="Times New Roman"/>
              <a:cs typeface="Times New Roman"/>
            </a:endParaRPr>
          </a:p>
          <a:p>
            <a:pPr>
              <a:lnSpc>
                <a:spcPct val="100000"/>
              </a:lnSpc>
              <a:spcBef>
                <a:spcPts val="43"/>
              </a:spcBef>
            </a:pPr>
            <a:endParaRPr lang="fr-FR" dirty="0">
              <a:latin typeface="Times New Roman"/>
              <a:cs typeface="Times New Roman"/>
            </a:endParaRPr>
          </a:p>
          <a:p>
            <a:pPr marL="12700" algn="just">
              <a:lnSpc>
                <a:spcPct val="100000"/>
              </a:lnSpc>
              <a:tabLst>
                <a:tab pos="339090" algn="l"/>
              </a:tabLst>
            </a:pPr>
            <a:r>
              <a:rPr lang="fr-FR" u="heavy" spc="-15" dirty="0">
                <a:latin typeface="Times New Roman"/>
                <a:cs typeface="Times New Roman"/>
              </a:rPr>
              <a:t>E</a:t>
            </a:r>
            <a:r>
              <a:rPr lang="fr-FR" u="heavy" spc="-5" dirty="0">
                <a:latin typeface="Times New Roman"/>
                <a:cs typeface="Times New Roman"/>
              </a:rPr>
              <a:t>v</a:t>
            </a:r>
            <a:r>
              <a:rPr lang="fr-FR" u="heavy" spc="-10" dirty="0">
                <a:latin typeface="Times New Roman"/>
                <a:cs typeface="Times New Roman"/>
              </a:rPr>
              <a:t>olutions</a:t>
            </a:r>
            <a:endParaRPr lang="fr-FR" dirty="0">
              <a:latin typeface="Times New Roman"/>
              <a:cs typeface="Times New Roman"/>
            </a:endParaRPr>
          </a:p>
          <a:p>
            <a:pPr marL="298450" marR="6350" indent="-285750" algn="just">
              <a:spcBef>
                <a:spcPts val="380"/>
              </a:spcBef>
              <a:buFont typeface="Arial" panose="020B0604020202020204" pitchFamily="34" charset="0"/>
              <a:buChar char="•"/>
              <a:tabLst>
                <a:tab pos="910590" algn="l"/>
              </a:tabLst>
            </a:pPr>
            <a:r>
              <a:rPr lang="fr-FR" spc="-10" dirty="0">
                <a:latin typeface="Times New Roman"/>
                <a:cs typeface="Times New Roman"/>
              </a:rPr>
              <a:t>Varier les déplacements et les vitesses (marche avant, arrière, course, pas chassés,…).</a:t>
            </a:r>
          </a:p>
          <a:p>
            <a:pPr marL="298450" marR="6350" indent="-285750" algn="just">
              <a:spcBef>
                <a:spcPts val="380"/>
              </a:spcBef>
              <a:buFont typeface="Arial" panose="020B0604020202020204" pitchFamily="34" charset="0"/>
              <a:buChar char="•"/>
              <a:tabLst>
                <a:tab pos="910590" algn="l"/>
              </a:tabLst>
            </a:pPr>
            <a:r>
              <a:rPr lang="fr-FR" spc="-10" dirty="0">
                <a:latin typeface="Times New Roman"/>
                <a:cs typeface="Times New Roman"/>
              </a:rPr>
              <a:t>Sous forme de course duel ou relais.</a:t>
            </a:r>
          </a:p>
          <a:p>
            <a:pPr marL="298450" marR="6350" indent="-285750" algn="just">
              <a:spcBef>
                <a:spcPts val="380"/>
              </a:spcBef>
              <a:buFont typeface="Arial" panose="020B0604020202020204" pitchFamily="34" charset="0"/>
              <a:buChar char="•"/>
              <a:tabLst>
                <a:tab pos="910590" algn="l"/>
              </a:tabLst>
            </a:pPr>
            <a:r>
              <a:rPr lang="fr-FR" spc="-10" dirty="0">
                <a:latin typeface="Times New Roman"/>
                <a:cs typeface="Times New Roman"/>
              </a:rPr>
              <a:t>Avec une balle en mousse sur la coupelle.</a:t>
            </a:r>
          </a:p>
          <a:p>
            <a:pPr marL="298450" marR="6350" indent="-285750" algn="just">
              <a:spcBef>
                <a:spcPts val="380"/>
              </a:spcBef>
              <a:buFont typeface="Arial" panose="020B0604020202020204" pitchFamily="34" charset="0"/>
              <a:buChar char="•"/>
              <a:tabLst>
                <a:tab pos="910590" algn="l"/>
              </a:tabLst>
            </a:pPr>
            <a:r>
              <a:rPr lang="fr-FR" spc="-10" dirty="0">
                <a:latin typeface="Times New Roman"/>
                <a:cs typeface="Times New Roman"/>
              </a:rPr>
              <a:t>Combiné avec l’exercice de l’Œuf à la coque.</a:t>
            </a:r>
          </a:p>
          <a:p>
            <a:pPr marL="12700" marR="6350" algn="just">
              <a:spcBef>
                <a:spcPts val="380"/>
              </a:spcBef>
              <a:tabLst>
                <a:tab pos="910590" algn="l"/>
              </a:tabLst>
            </a:pPr>
            <a:endParaRPr lang="fr-FR" dirty="0">
              <a:latin typeface="Times New Roman"/>
              <a:cs typeface="Times New Roman"/>
            </a:endParaRPr>
          </a:p>
          <a:p>
            <a:pPr marL="12700" algn="just">
              <a:lnSpc>
                <a:spcPct val="100000"/>
              </a:lnSpc>
              <a:tabLst>
                <a:tab pos="404495" algn="l"/>
              </a:tabLst>
            </a:pPr>
            <a:r>
              <a:rPr lang="fr-FR" u="heavy" spc="-25" dirty="0">
                <a:latin typeface="Times New Roman"/>
                <a:cs typeface="Times New Roman"/>
              </a:rPr>
              <a:t>O</a:t>
            </a:r>
            <a:r>
              <a:rPr lang="fr-FR" u="heavy" spc="-10" dirty="0">
                <a:latin typeface="Times New Roman"/>
                <a:cs typeface="Times New Roman"/>
              </a:rPr>
              <a:t>bjec</a:t>
            </a:r>
            <a:r>
              <a:rPr lang="fr-FR" u="heavy" spc="-20" dirty="0">
                <a:latin typeface="Times New Roman"/>
                <a:cs typeface="Times New Roman"/>
              </a:rPr>
              <a:t>t</a:t>
            </a:r>
            <a:r>
              <a:rPr lang="fr-FR" u="heavy" spc="-5" dirty="0">
                <a:latin typeface="Times New Roman"/>
                <a:cs typeface="Times New Roman"/>
              </a:rPr>
              <a:t>if</a:t>
            </a:r>
            <a:r>
              <a:rPr lang="fr-FR" u="heavy" spc="50" dirty="0">
                <a:latin typeface="Times New Roman"/>
                <a:cs typeface="Times New Roman"/>
              </a:rPr>
              <a:t> </a:t>
            </a:r>
            <a:r>
              <a:rPr lang="fr-FR" u="heavy" spc="-10" dirty="0">
                <a:latin typeface="Times New Roman"/>
                <a:cs typeface="Times New Roman"/>
              </a:rPr>
              <a:t>pédagogique</a:t>
            </a:r>
            <a:endParaRPr lang="fr-FR" dirty="0">
              <a:latin typeface="Times New Roman"/>
              <a:cs typeface="Times New Roman"/>
            </a:endParaRPr>
          </a:p>
          <a:p>
            <a:pPr marL="12700" algn="just">
              <a:lnSpc>
                <a:spcPct val="100000"/>
              </a:lnSpc>
              <a:spcBef>
                <a:spcPts val="384"/>
              </a:spcBef>
            </a:pPr>
            <a:r>
              <a:rPr lang="fr-FR" spc="-10" dirty="0">
                <a:latin typeface="Times New Roman"/>
                <a:cs typeface="Times New Roman"/>
              </a:rPr>
              <a:t>Pour</a:t>
            </a:r>
            <a:r>
              <a:rPr lang="fr-FR" spc="75" dirty="0">
                <a:latin typeface="Times New Roman"/>
                <a:cs typeface="Times New Roman"/>
              </a:rPr>
              <a:t> </a:t>
            </a:r>
            <a:r>
              <a:rPr lang="fr-FR" spc="0" dirty="0">
                <a:latin typeface="Times New Roman"/>
                <a:cs typeface="Times New Roman"/>
              </a:rPr>
              <a:t>le patient</a:t>
            </a:r>
            <a:r>
              <a:rPr lang="fr-FR" spc="-10" dirty="0">
                <a:latin typeface="Times New Roman"/>
                <a:cs typeface="Times New Roman"/>
              </a:rPr>
              <a:t>,</a:t>
            </a:r>
            <a:r>
              <a:rPr lang="fr-FR" spc="95" dirty="0">
                <a:latin typeface="Times New Roman"/>
                <a:cs typeface="Times New Roman"/>
              </a:rPr>
              <a:t> </a:t>
            </a:r>
            <a:r>
              <a:rPr lang="fr-FR" spc="0" dirty="0">
                <a:latin typeface="Times New Roman"/>
                <a:cs typeface="Times New Roman"/>
              </a:rPr>
              <a:t>i</a:t>
            </a:r>
            <a:r>
              <a:rPr lang="fr-FR" spc="-5" dirty="0">
                <a:latin typeface="Times New Roman"/>
                <a:cs typeface="Times New Roman"/>
              </a:rPr>
              <a:t>l</a:t>
            </a:r>
            <a:r>
              <a:rPr lang="fr-FR" spc="80" dirty="0">
                <a:latin typeface="Times New Roman"/>
                <a:cs typeface="Times New Roman"/>
              </a:rPr>
              <a:t> </a:t>
            </a:r>
            <a:r>
              <a:rPr lang="fr-FR" dirty="0">
                <a:latin typeface="Times New Roman"/>
                <a:cs typeface="Times New Roman"/>
              </a:rPr>
              <a:t>s</a:t>
            </a:r>
            <a:r>
              <a:rPr lang="fr-FR" spc="-5" dirty="0">
                <a:latin typeface="Times New Roman"/>
                <a:cs typeface="Times New Roman"/>
              </a:rPr>
              <a:t>’</a:t>
            </a:r>
            <a:r>
              <a:rPr lang="fr-FR" spc="-10" dirty="0">
                <a:latin typeface="Times New Roman"/>
                <a:cs typeface="Times New Roman"/>
              </a:rPr>
              <a:t>agit</a:t>
            </a:r>
            <a:r>
              <a:rPr lang="fr-FR" spc="85" dirty="0">
                <a:latin typeface="Times New Roman"/>
                <a:cs typeface="Times New Roman"/>
              </a:rPr>
              <a:t> </a:t>
            </a:r>
            <a:r>
              <a:rPr lang="fr-FR" spc="-5" dirty="0">
                <a:latin typeface="Times New Roman"/>
                <a:cs typeface="Times New Roman"/>
              </a:rPr>
              <a:t>d</a:t>
            </a:r>
            <a:r>
              <a:rPr lang="fr-FR" spc="-10" dirty="0">
                <a:latin typeface="Times New Roman"/>
                <a:cs typeface="Times New Roman"/>
              </a:rPr>
              <a:t>e</a:t>
            </a:r>
            <a:r>
              <a:rPr lang="fr-FR" spc="114" dirty="0">
                <a:latin typeface="Times New Roman"/>
                <a:cs typeface="Times New Roman"/>
              </a:rPr>
              <a:t> </a:t>
            </a:r>
            <a:r>
              <a:rPr lang="fr-FR" spc="-35" dirty="0">
                <a:latin typeface="Times New Roman"/>
                <a:cs typeface="Times New Roman"/>
              </a:rPr>
              <a:t>m</a:t>
            </a:r>
            <a:r>
              <a:rPr lang="fr-FR" spc="-5" dirty="0">
                <a:latin typeface="Times New Roman"/>
                <a:cs typeface="Times New Roman"/>
              </a:rPr>
              <a:t>a</a:t>
            </a:r>
            <a:r>
              <a:rPr lang="fr-FR" spc="-10" dirty="0">
                <a:latin typeface="Times New Roman"/>
                <a:cs typeface="Times New Roman"/>
              </a:rPr>
              <a:t>inten</a:t>
            </a:r>
            <a:r>
              <a:rPr lang="fr-FR" spc="0" dirty="0">
                <a:latin typeface="Times New Roman"/>
                <a:cs typeface="Times New Roman"/>
              </a:rPr>
              <a:t>i</a:t>
            </a:r>
            <a:r>
              <a:rPr lang="fr-FR" spc="-10" dirty="0">
                <a:latin typeface="Times New Roman"/>
                <a:cs typeface="Times New Roman"/>
              </a:rPr>
              <a:t>r</a:t>
            </a:r>
            <a:r>
              <a:rPr lang="fr-FR" spc="95" dirty="0">
                <a:latin typeface="Times New Roman"/>
                <a:cs typeface="Times New Roman"/>
              </a:rPr>
              <a:t> </a:t>
            </a:r>
            <a:r>
              <a:rPr lang="fr-FR" dirty="0">
                <a:latin typeface="Times New Roman"/>
                <a:cs typeface="Times New Roman"/>
              </a:rPr>
              <a:t>s</a:t>
            </a:r>
            <a:r>
              <a:rPr lang="fr-FR" spc="-10" dirty="0">
                <a:latin typeface="Times New Roman"/>
                <a:cs typeface="Times New Roman"/>
              </a:rPr>
              <a:t>on</a:t>
            </a:r>
            <a:r>
              <a:rPr lang="fr-FR" spc="85" dirty="0">
                <a:latin typeface="Times New Roman"/>
                <a:cs typeface="Times New Roman"/>
              </a:rPr>
              <a:t> </a:t>
            </a:r>
            <a:r>
              <a:rPr lang="fr-FR" spc="-10" dirty="0">
                <a:latin typeface="Times New Roman"/>
                <a:cs typeface="Times New Roman"/>
              </a:rPr>
              <a:t>buste</a:t>
            </a:r>
            <a:r>
              <a:rPr lang="fr-FR" spc="85" dirty="0">
                <a:latin typeface="Times New Roman"/>
                <a:cs typeface="Times New Roman"/>
              </a:rPr>
              <a:t> </a:t>
            </a:r>
            <a:r>
              <a:rPr lang="fr-FR" spc="-10" dirty="0">
                <a:latin typeface="Times New Roman"/>
                <a:cs typeface="Times New Roman"/>
              </a:rPr>
              <a:t>droi</a:t>
            </a:r>
            <a:r>
              <a:rPr lang="fr-FR" spc="0" dirty="0">
                <a:latin typeface="Times New Roman"/>
                <a:cs typeface="Times New Roman"/>
              </a:rPr>
              <a:t>t</a:t>
            </a:r>
            <a:r>
              <a:rPr lang="fr-FR" spc="-5" dirty="0">
                <a:latin typeface="Times New Roman"/>
                <a:cs typeface="Times New Roman"/>
              </a:rPr>
              <a:t>,</a:t>
            </a:r>
            <a:r>
              <a:rPr lang="fr-FR" spc="80" dirty="0">
                <a:latin typeface="Times New Roman"/>
                <a:cs typeface="Times New Roman"/>
              </a:rPr>
              <a:t> </a:t>
            </a:r>
            <a:r>
              <a:rPr lang="fr-FR" spc="-10" dirty="0">
                <a:latin typeface="Times New Roman"/>
                <a:cs typeface="Times New Roman"/>
              </a:rPr>
              <a:t>to</a:t>
            </a:r>
            <a:r>
              <a:rPr lang="fr-FR" spc="0" dirty="0">
                <a:latin typeface="Times New Roman"/>
                <a:cs typeface="Times New Roman"/>
              </a:rPr>
              <a:t>u</a:t>
            </a:r>
            <a:r>
              <a:rPr lang="fr-FR" spc="-5" dirty="0">
                <a:latin typeface="Times New Roman"/>
                <a:cs typeface="Times New Roman"/>
              </a:rPr>
              <a:t>t</a:t>
            </a:r>
            <a:r>
              <a:rPr lang="fr-FR" spc="80" dirty="0">
                <a:latin typeface="Times New Roman"/>
                <a:cs typeface="Times New Roman"/>
              </a:rPr>
              <a:t> </a:t>
            </a:r>
            <a:r>
              <a:rPr lang="fr-FR" spc="-15" dirty="0">
                <a:latin typeface="Times New Roman"/>
                <a:cs typeface="Times New Roman"/>
              </a:rPr>
              <a:t>e</a:t>
            </a:r>
            <a:r>
              <a:rPr lang="fr-FR" spc="-10" dirty="0">
                <a:latin typeface="Times New Roman"/>
                <a:cs typeface="Times New Roman"/>
              </a:rPr>
              <a:t>n</a:t>
            </a:r>
            <a:r>
              <a:rPr lang="fr-FR" spc="100" dirty="0">
                <a:latin typeface="Times New Roman"/>
                <a:cs typeface="Times New Roman"/>
              </a:rPr>
              <a:t> </a:t>
            </a:r>
            <a:r>
              <a:rPr lang="fr-FR" spc="-5" dirty="0">
                <a:latin typeface="Times New Roman"/>
                <a:cs typeface="Times New Roman"/>
              </a:rPr>
              <a:t>tr</a:t>
            </a:r>
            <a:r>
              <a:rPr lang="fr-FR" spc="-10" dirty="0">
                <a:latin typeface="Times New Roman"/>
                <a:cs typeface="Times New Roman"/>
              </a:rPr>
              <a:t>ava</a:t>
            </a:r>
            <a:r>
              <a:rPr lang="fr-FR" dirty="0">
                <a:latin typeface="Times New Roman"/>
                <a:cs typeface="Times New Roman"/>
              </a:rPr>
              <a:t>i</a:t>
            </a:r>
            <a:r>
              <a:rPr lang="fr-FR" spc="-5" dirty="0">
                <a:latin typeface="Times New Roman"/>
                <a:cs typeface="Times New Roman"/>
              </a:rPr>
              <a:t>l</a:t>
            </a:r>
            <a:r>
              <a:rPr lang="fr-FR" spc="0" dirty="0">
                <a:latin typeface="Times New Roman"/>
                <a:cs typeface="Times New Roman"/>
              </a:rPr>
              <a:t>l</a:t>
            </a:r>
            <a:r>
              <a:rPr lang="fr-FR" spc="-10" dirty="0">
                <a:latin typeface="Times New Roman"/>
                <a:cs typeface="Times New Roman"/>
              </a:rPr>
              <a:t>ant</a:t>
            </a:r>
            <a:r>
              <a:rPr lang="fr-FR" spc="100" dirty="0">
                <a:latin typeface="Times New Roman"/>
                <a:cs typeface="Times New Roman"/>
              </a:rPr>
              <a:t> </a:t>
            </a:r>
            <a:r>
              <a:rPr lang="fr-FR" spc="-10" dirty="0">
                <a:latin typeface="Times New Roman"/>
                <a:cs typeface="Times New Roman"/>
              </a:rPr>
              <a:t>av</a:t>
            </a:r>
            <a:r>
              <a:rPr lang="fr-FR" spc="-5" dirty="0">
                <a:latin typeface="Times New Roman"/>
                <a:cs typeface="Times New Roman"/>
              </a:rPr>
              <a:t>e</a:t>
            </a:r>
            <a:r>
              <a:rPr lang="fr-FR" spc="-10" dirty="0">
                <a:latin typeface="Times New Roman"/>
                <a:cs typeface="Times New Roman"/>
              </a:rPr>
              <a:t>c</a:t>
            </a:r>
            <a:r>
              <a:rPr lang="fr-FR" spc="80" dirty="0">
                <a:latin typeface="Times New Roman"/>
                <a:cs typeface="Times New Roman"/>
              </a:rPr>
              <a:t> </a:t>
            </a:r>
            <a:r>
              <a:rPr lang="fr-FR" spc="-10" dirty="0">
                <a:latin typeface="Times New Roman"/>
                <a:cs typeface="Times New Roman"/>
              </a:rPr>
              <a:t>ses</a:t>
            </a:r>
            <a:r>
              <a:rPr lang="fr-FR" spc="95" dirty="0">
                <a:latin typeface="Times New Roman"/>
                <a:cs typeface="Times New Roman"/>
              </a:rPr>
              <a:t> </a:t>
            </a:r>
            <a:r>
              <a:rPr lang="fr-FR" spc="-5" dirty="0">
                <a:latin typeface="Times New Roman"/>
                <a:cs typeface="Times New Roman"/>
              </a:rPr>
              <a:t>j</a:t>
            </a:r>
            <a:r>
              <a:rPr lang="fr-FR" spc="5" dirty="0">
                <a:latin typeface="Times New Roman"/>
                <a:cs typeface="Times New Roman"/>
              </a:rPr>
              <a:t>a</a:t>
            </a:r>
            <a:r>
              <a:rPr lang="fr-FR" spc="-35" dirty="0">
                <a:latin typeface="Times New Roman"/>
                <a:cs typeface="Times New Roman"/>
              </a:rPr>
              <a:t>m</a:t>
            </a:r>
            <a:r>
              <a:rPr lang="fr-FR" spc="0" dirty="0">
                <a:latin typeface="Times New Roman"/>
                <a:cs typeface="Times New Roman"/>
              </a:rPr>
              <a:t>b</a:t>
            </a:r>
            <a:r>
              <a:rPr lang="fr-FR" spc="-10" dirty="0">
                <a:latin typeface="Times New Roman"/>
                <a:cs typeface="Times New Roman"/>
              </a:rPr>
              <a:t>e</a:t>
            </a:r>
            <a:r>
              <a:rPr lang="fr-FR" spc="-5" dirty="0">
                <a:latin typeface="Times New Roman"/>
                <a:cs typeface="Times New Roman"/>
              </a:rPr>
              <a:t>s.</a:t>
            </a:r>
            <a:r>
              <a:rPr lang="fr-FR" spc="75" dirty="0">
                <a:latin typeface="Times New Roman"/>
                <a:cs typeface="Times New Roman"/>
              </a:rPr>
              <a:t> </a:t>
            </a:r>
            <a:r>
              <a:rPr lang="fr-FR" dirty="0">
                <a:latin typeface="Times New Roman"/>
                <a:cs typeface="Times New Roman"/>
              </a:rPr>
              <a:t>P</a:t>
            </a:r>
            <a:r>
              <a:rPr lang="fr-FR" spc="-10" dirty="0">
                <a:latin typeface="Times New Roman"/>
                <a:cs typeface="Times New Roman"/>
              </a:rPr>
              <a:t>lus</a:t>
            </a:r>
            <a:r>
              <a:rPr lang="fr-FR" spc="95" dirty="0">
                <a:latin typeface="Times New Roman"/>
                <a:cs typeface="Times New Roman"/>
              </a:rPr>
              <a:t> </a:t>
            </a:r>
            <a:r>
              <a:rPr lang="fr-FR" spc="-5" dirty="0">
                <a:latin typeface="Times New Roman"/>
                <a:cs typeface="Times New Roman"/>
              </a:rPr>
              <a:t>ta</a:t>
            </a:r>
            <a:r>
              <a:rPr lang="fr-FR" spc="-10" dirty="0">
                <a:latin typeface="Times New Roman"/>
                <a:cs typeface="Times New Roman"/>
              </a:rPr>
              <a:t>rd,</a:t>
            </a:r>
            <a:r>
              <a:rPr lang="fr-FR" spc="90" dirty="0">
                <a:latin typeface="Times New Roman"/>
                <a:cs typeface="Times New Roman"/>
              </a:rPr>
              <a:t> </a:t>
            </a:r>
            <a:r>
              <a:rPr lang="fr-FR" spc="-10" dirty="0">
                <a:latin typeface="Times New Roman"/>
                <a:cs typeface="Times New Roman"/>
              </a:rPr>
              <a:t>c</a:t>
            </a:r>
            <a:r>
              <a:rPr lang="fr-FR" spc="-5" dirty="0">
                <a:latin typeface="Times New Roman"/>
                <a:cs typeface="Times New Roman"/>
              </a:rPr>
              <a:t>e</a:t>
            </a:r>
            <a:r>
              <a:rPr lang="fr-FR" spc="-10" dirty="0">
                <a:latin typeface="Times New Roman"/>
                <a:cs typeface="Times New Roman"/>
              </a:rPr>
              <a:t>la lui</a:t>
            </a:r>
            <a:r>
              <a:rPr lang="fr-FR" spc="10" dirty="0">
                <a:latin typeface="Times New Roman"/>
                <a:cs typeface="Times New Roman"/>
              </a:rPr>
              <a:t> </a:t>
            </a:r>
            <a:r>
              <a:rPr lang="fr-FR" spc="-10" dirty="0">
                <a:latin typeface="Times New Roman"/>
                <a:cs typeface="Times New Roman"/>
              </a:rPr>
              <a:t>pe</a:t>
            </a:r>
            <a:r>
              <a:rPr lang="fr-FR" spc="-20" dirty="0">
                <a:latin typeface="Times New Roman"/>
                <a:cs typeface="Times New Roman"/>
              </a:rPr>
              <a:t>r</a:t>
            </a:r>
            <a:r>
              <a:rPr lang="fr-FR" spc="-50" dirty="0">
                <a:latin typeface="Times New Roman"/>
                <a:cs typeface="Times New Roman"/>
              </a:rPr>
              <a:t>m</a:t>
            </a:r>
            <a:r>
              <a:rPr lang="fr-FR" spc="-10" dirty="0">
                <a:latin typeface="Times New Roman"/>
                <a:cs typeface="Times New Roman"/>
              </a:rPr>
              <a:t>et</a:t>
            </a:r>
            <a:r>
              <a:rPr lang="fr-FR" dirty="0">
                <a:latin typeface="Times New Roman"/>
                <a:cs typeface="Times New Roman"/>
              </a:rPr>
              <a:t>tr</a:t>
            </a:r>
            <a:r>
              <a:rPr lang="fr-FR" spc="-10" dirty="0">
                <a:latin typeface="Times New Roman"/>
                <a:cs typeface="Times New Roman"/>
              </a:rPr>
              <a:t>a</a:t>
            </a:r>
            <a:r>
              <a:rPr lang="fr-FR" spc="60" dirty="0">
                <a:latin typeface="Times New Roman"/>
                <a:cs typeface="Times New Roman"/>
              </a:rPr>
              <a:t> </a:t>
            </a:r>
            <a:r>
              <a:rPr lang="fr-FR" spc="-10" dirty="0">
                <a:latin typeface="Times New Roman"/>
                <a:cs typeface="Times New Roman"/>
              </a:rPr>
              <a:t>d’</a:t>
            </a:r>
            <a:r>
              <a:rPr lang="fr-FR" spc="-20" dirty="0">
                <a:latin typeface="Times New Roman"/>
                <a:cs typeface="Times New Roman"/>
              </a:rPr>
              <a:t>a</a:t>
            </a:r>
            <a:r>
              <a:rPr lang="fr-FR" spc="-10" dirty="0">
                <a:latin typeface="Times New Roman"/>
                <a:cs typeface="Times New Roman"/>
              </a:rPr>
              <a:t>voir</a:t>
            </a:r>
            <a:r>
              <a:rPr lang="fr-FR" spc="20" dirty="0">
                <a:latin typeface="Times New Roman"/>
                <a:cs typeface="Times New Roman"/>
              </a:rPr>
              <a:t> </a:t>
            </a:r>
            <a:r>
              <a:rPr lang="fr-FR" spc="-10" dirty="0">
                <a:latin typeface="Times New Roman"/>
                <a:cs typeface="Times New Roman"/>
              </a:rPr>
              <a:t>une in</a:t>
            </a:r>
            <a:r>
              <a:rPr lang="fr-FR" spc="-5" dirty="0">
                <a:latin typeface="Times New Roman"/>
                <a:cs typeface="Times New Roman"/>
              </a:rPr>
              <a:t>d</a:t>
            </a:r>
            <a:r>
              <a:rPr lang="fr-FR" spc="-10" dirty="0">
                <a:latin typeface="Times New Roman"/>
                <a:cs typeface="Times New Roman"/>
              </a:rPr>
              <a:t>épendance</a:t>
            </a:r>
            <a:r>
              <a:rPr lang="fr-FR" dirty="0">
                <a:latin typeface="Times New Roman"/>
                <a:cs typeface="Times New Roman"/>
              </a:rPr>
              <a:t> </a:t>
            </a:r>
            <a:r>
              <a:rPr lang="fr-FR" spc="-10" dirty="0">
                <a:latin typeface="Times New Roman"/>
                <a:cs typeface="Times New Roman"/>
              </a:rPr>
              <a:t>ja</a:t>
            </a:r>
            <a:r>
              <a:rPr lang="fr-FR" spc="-50" dirty="0">
                <a:latin typeface="Times New Roman"/>
                <a:cs typeface="Times New Roman"/>
              </a:rPr>
              <a:t>m</a:t>
            </a:r>
            <a:r>
              <a:rPr lang="fr-FR" spc="-10" dirty="0">
                <a:latin typeface="Times New Roman"/>
                <a:cs typeface="Times New Roman"/>
              </a:rPr>
              <a:t>b</a:t>
            </a:r>
            <a:r>
              <a:rPr lang="fr-FR" spc="-15" dirty="0">
                <a:latin typeface="Times New Roman"/>
                <a:cs typeface="Times New Roman"/>
              </a:rPr>
              <a:t>e</a:t>
            </a:r>
            <a:r>
              <a:rPr lang="fr-FR" dirty="0">
                <a:latin typeface="Times New Roman"/>
                <a:cs typeface="Times New Roman"/>
              </a:rPr>
              <a:t>-t</a:t>
            </a:r>
            <a:r>
              <a:rPr lang="fr-FR" spc="-10" dirty="0">
                <a:latin typeface="Times New Roman"/>
                <a:cs typeface="Times New Roman"/>
              </a:rPr>
              <a:t>ronc</a:t>
            </a:r>
            <a:r>
              <a:rPr lang="fr-FR" spc="55" dirty="0">
                <a:latin typeface="Times New Roman"/>
                <a:cs typeface="Times New Roman"/>
              </a:rPr>
              <a:t> </a:t>
            </a:r>
            <a:r>
              <a:rPr lang="fr-FR" spc="-10" dirty="0">
                <a:latin typeface="Times New Roman"/>
                <a:cs typeface="Times New Roman"/>
              </a:rPr>
              <a:t>naturell</a:t>
            </a:r>
            <a:r>
              <a:rPr lang="fr-FR" spc="-15" dirty="0">
                <a:latin typeface="Times New Roman"/>
                <a:cs typeface="Times New Roman"/>
              </a:rPr>
              <a:t>e</a:t>
            </a:r>
            <a:r>
              <a:rPr lang="fr-FR" spc="-5" dirty="0">
                <a:latin typeface="Times New Roman"/>
                <a:cs typeface="Times New Roman"/>
              </a:rPr>
              <a:t>.</a:t>
            </a:r>
            <a:endParaRPr lang="fr-FR" dirty="0">
              <a:latin typeface="Times New Roman"/>
              <a:cs typeface="Times New Roman"/>
            </a:endParaRPr>
          </a:p>
          <a:p>
            <a:pPr>
              <a:lnSpc>
                <a:spcPct val="100000"/>
              </a:lnSpc>
              <a:spcBef>
                <a:spcPts val="43"/>
              </a:spcBef>
            </a:pPr>
            <a:endParaRPr lang="fr-FR" dirty="0">
              <a:latin typeface="Times New Roman"/>
              <a:cs typeface="Times New Roman"/>
            </a:endParaRPr>
          </a:p>
          <a:p>
            <a:pPr marL="12700" algn="just">
              <a:lnSpc>
                <a:spcPct val="100000"/>
              </a:lnSpc>
              <a:tabLst>
                <a:tab pos="404495" algn="l"/>
              </a:tabLst>
            </a:pPr>
            <a:r>
              <a:rPr lang="fr-FR" u="heavy" spc="-20" dirty="0">
                <a:latin typeface="Times New Roman"/>
                <a:cs typeface="Times New Roman"/>
              </a:rPr>
              <a:t>M</a:t>
            </a:r>
            <a:r>
              <a:rPr lang="fr-FR" u="heavy" spc="-10" dirty="0">
                <a:latin typeface="Times New Roman"/>
                <a:cs typeface="Times New Roman"/>
              </a:rPr>
              <a:t>atéri</a:t>
            </a:r>
            <a:r>
              <a:rPr lang="fr-FR" u="heavy" spc="-15" dirty="0">
                <a:latin typeface="Times New Roman"/>
                <a:cs typeface="Times New Roman"/>
              </a:rPr>
              <a:t>e</a:t>
            </a:r>
            <a:r>
              <a:rPr lang="fr-FR" u="heavy" spc="-5" dirty="0">
                <a:latin typeface="Times New Roman"/>
                <a:cs typeface="Times New Roman"/>
              </a:rPr>
              <a:t>l</a:t>
            </a:r>
            <a:endParaRPr lang="fr-FR" dirty="0">
              <a:latin typeface="Times New Roman"/>
              <a:cs typeface="Times New Roman"/>
            </a:endParaRPr>
          </a:p>
          <a:p>
            <a:pPr marL="12700" marR="6350" algn="just">
              <a:spcBef>
                <a:spcPts val="380"/>
              </a:spcBef>
              <a:tabLst>
                <a:tab pos="910590" algn="l"/>
              </a:tabLst>
            </a:pPr>
            <a:r>
              <a:rPr lang="fr-FR" spc="-10" dirty="0">
                <a:latin typeface="Times New Roman"/>
                <a:cs typeface="Times New Roman"/>
              </a:rPr>
              <a:t>Coupelles, balles en mousse.</a:t>
            </a:r>
          </a:p>
        </p:txBody>
      </p:sp>
      <p:sp>
        <p:nvSpPr>
          <p:cNvPr id="4" name="object 4"/>
          <p:cNvSpPr txBox="1"/>
          <p:nvPr/>
        </p:nvSpPr>
        <p:spPr>
          <a:xfrm>
            <a:off x="6718299" y="285507"/>
            <a:ext cx="2871343"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Chapeau Chinois</a:t>
            </a:r>
          </a:p>
        </p:txBody>
      </p:sp>
      <p:sp>
        <p:nvSpPr>
          <p:cNvPr id="5" name="object 5"/>
          <p:cNvSpPr txBox="1"/>
          <p:nvPr/>
        </p:nvSpPr>
        <p:spPr>
          <a:xfrm>
            <a:off x="1272286" y="298207"/>
            <a:ext cx="38458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EB8B0F11-5269-4461-9C09-DC7BEA4CF6F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25</a:t>
            </a:fld>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64361" y="1699796"/>
            <a:ext cx="8444230" cy="5847755"/>
          </a:xfrm>
          <a:prstGeom prst="rect">
            <a:avLst/>
          </a:prstGeom>
        </p:spPr>
        <p:txBody>
          <a:bodyPr vert="horz" wrap="square" lIns="0" tIns="0" rIns="0" bIns="0" rtlCol="0">
            <a:spAutoFit/>
          </a:bodyPr>
          <a:lstStyle/>
          <a:p>
            <a:pPr marL="12700" algn="just">
              <a:lnSpc>
                <a:spcPct val="100000"/>
              </a:lnSpc>
              <a:tabLst>
                <a:tab pos="404495" algn="l"/>
              </a:tabLst>
            </a:pPr>
            <a:r>
              <a:rPr lang="fr-FR" u="heavy" spc="5" dirty="0">
                <a:latin typeface="Times New Roman"/>
                <a:cs typeface="Times New Roman"/>
              </a:rPr>
              <a:t>A</a:t>
            </a:r>
            <a:r>
              <a:rPr lang="fr-FR" u="heavy" dirty="0">
                <a:latin typeface="Times New Roman"/>
                <a:cs typeface="Times New Roman"/>
              </a:rPr>
              <a:t>ct</a:t>
            </a:r>
            <a:r>
              <a:rPr lang="fr-FR" u="heavy" spc="-15" dirty="0">
                <a:latin typeface="Times New Roman"/>
                <a:cs typeface="Times New Roman"/>
              </a:rPr>
              <a:t>i</a:t>
            </a:r>
            <a:r>
              <a:rPr lang="fr-FR" u="heavy" dirty="0">
                <a:latin typeface="Times New Roman"/>
                <a:cs typeface="Times New Roman"/>
              </a:rPr>
              <a:t>on</a:t>
            </a:r>
            <a:endParaRPr lang="fr-FR" dirty="0">
              <a:latin typeface="Times New Roman"/>
              <a:cs typeface="Times New Roman"/>
            </a:endParaRPr>
          </a:p>
          <a:p>
            <a:pPr marL="12700" marR="5715" algn="just">
              <a:lnSpc>
                <a:spcPct val="100000"/>
              </a:lnSpc>
              <a:spcBef>
                <a:spcPts val="409"/>
              </a:spcBef>
            </a:pPr>
            <a:r>
              <a:rPr lang="fr-FR" spc="5" dirty="0">
                <a:latin typeface="Times New Roman"/>
                <a:cs typeface="Times New Roman"/>
              </a:rPr>
              <a:t>O</a:t>
            </a:r>
            <a:r>
              <a:rPr lang="fr-FR" dirty="0">
                <a:latin typeface="Times New Roman"/>
                <a:cs typeface="Times New Roman"/>
              </a:rPr>
              <a:t>n</a:t>
            </a:r>
            <a:r>
              <a:rPr lang="fr-FR" spc="50"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a</a:t>
            </a:r>
            <a:r>
              <a:rPr lang="fr-FR" spc="-15" dirty="0">
                <a:latin typeface="Times New Roman"/>
                <a:cs typeface="Times New Roman"/>
              </a:rPr>
              <a:t>c</a:t>
            </a:r>
            <a:r>
              <a:rPr lang="fr-FR" dirty="0">
                <a:latin typeface="Times New Roman"/>
                <a:cs typeface="Times New Roman"/>
              </a:rPr>
              <a:t>e</a:t>
            </a:r>
            <a:r>
              <a:rPr lang="fr-FR" spc="65" dirty="0">
                <a:latin typeface="Times New Roman"/>
                <a:cs typeface="Times New Roman"/>
              </a:rPr>
              <a:t> </a:t>
            </a:r>
            <a:r>
              <a:rPr lang="fr-FR" spc="-10" dirty="0">
                <a:latin typeface="Times New Roman"/>
                <a:cs typeface="Times New Roman"/>
              </a:rPr>
              <a:t>une coupelle</a:t>
            </a:r>
            <a:r>
              <a:rPr lang="fr-FR" spc="60" dirty="0">
                <a:latin typeface="Times New Roman"/>
                <a:cs typeface="Times New Roman"/>
              </a:rPr>
              <a:t> </a:t>
            </a:r>
            <a:r>
              <a:rPr lang="fr-FR" spc="-5" dirty="0">
                <a:latin typeface="Times New Roman"/>
                <a:cs typeface="Times New Roman"/>
              </a:rPr>
              <a:t>e</a:t>
            </a:r>
            <a:r>
              <a:rPr lang="fr-FR" dirty="0">
                <a:latin typeface="Times New Roman"/>
                <a:cs typeface="Times New Roman"/>
              </a:rPr>
              <a:t>n</a:t>
            </a:r>
            <a:r>
              <a:rPr lang="fr-FR" spc="65" dirty="0">
                <a:latin typeface="Times New Roman"/>
                <a:cs typeface="Times New Roman"/>
              </a:rPr>
              <a:t> </a:t>
            </a:r>
            <a:r>
              <a:rPr lang="fr-FR" spc="-20" dirty="0">
                <a:latin typeface="Times New Roman"/>
                <a:cs typeface="Times New Roman"/>
              </a:rPr>
              <a:t>f</a:t>
            </a:r>
            <a:r>
              <a:rPr lang="fr-FR" dirty="0">
                <a:latin typeface="Times New Roman"/>
                <a:cs typeface="Times New Roman"/>
              </a:rPr>
              <a:t>a</a:t>
            </a:r>
            <a:r>
              <a:rPr lang="fr-FR" spc="-15" dirty="0">
                <a:latin typeface="Times New Roman"/>
                <a:cs typeface="Times New Roman"/>
              </a:rPr>
              <a:t>c</a:t>
            </a:r>
            <a:r>
              <a:rPr lang="fr-FR" dirty="0">
                <a:latin typeface="Times New Roman"/>
                <a:cs typeface="Times New Roman"/>
              </a:rPr>
              <a:t>e</a:t>
            </a:r>
            <a:r>
              <a:rPr lang="fr-FR" spc="65" dirty="0">
                <a:latin typeface="Times New Roman"/>
                <a:cs typeface="Times New Roman"/>
              </a:rPr>
              <a:t> </a:t>
            </a:r>
            <a:r>
              <a:rPr lang="fr-FR" spc="-15" dirty="0">
                <a:latin typeface="Times New Roman"/>
                <a:cs typeface="Times New Roman"/>
              </a:rPr>
              <a:t>d</a:t>
            </a:r>
            <a:r>
              <a:rPr lang="fr-FR" dirty="0">
                <a:latin typeface="Times New Roman"/>
                <a:cs typeface="Times New Roman"/>
              </a:rPr>
              <a:t>e</a:t>
            </a:r>
            <a:r>
              <a:rPr lang="fr-FR" spc="50" dirty="0">
                <a:latin typeface="Times New Roman"/>
                <a:cs typeface="Times New Roman"/>
              </a:rPr>
              <a:t> </a:t>
            </a:r>
            <a:r>
              <a:rPr lang="fr-FR" dirty="0">
                <a:latin typeface="Times New Roman"/>
                <a:cs typeface="Times New Roman"/>
              </a:rPr>
              <a:t>cha</a:t>
            </a:r>
            <a:r>
              <a:rPr lang="fr-FR" spc="-15" dirty="0">
                <a:latin typeface="Times New Roman"/>
                <a:cs typeface="Times New Roman"/>
              </a:rPr>
              <a:t>q</a:t>
            </a:r>
            <a:r>
              <a:rPr lang="fr-FR" dirty="0">
                <a:latin typeface="Times New Roman"/>
                <a:cs typeface="Times New Roman"/>
              </a:rPr>
              <a:t>ue</a:t>
            </a:r>
            <a:r>
              <a:rPr lang="fr-FR" spc="55" dirty="0">
                <a:latin typeface="Times New Roman"/>
                <a:cs typeface="Times New Roman"/>
              </a:rPr>
              <a:t> </a:t>
            </a:r>
            <a:r>
              <a:rPr lang="fr-FR" dirty="0">
                <a:latin typeface="Times New Roman"/>
                <a:cs typeface="Times New Roman"/>
              </a:rPr>
              <a:t>patient,</a:t>
            </a:r>
            <a:r>
              <a:rPr lang="fr-FR" spc="70" dirty="0">
                <a:latin typeface="Times New Roman"/>
                <a:cs typeface="Times New Roman"/>
              </a:rPr>
              <a:t> </a:t>
            </a:r>
            <a:r>
              <a:rPr lang="fr-FR" spc="-15" dirty="0">
                <a:latin typeface="Times New Roman"/>
                <a:cs typeface="Times New Roman"/>
              </a:rPr>
              <a:t>d</a:t>
            </a:r>
            <a:r>
              <a:rPr lang="fr-FR" dirty="0">
                <a:latin typeface="Times New Roman"/>
                <a:cs typeface="Times New Roman"/>
              </a:rPr>
              <a:t>ans</a:t>
            </a:r>
            <a:r>
              <a:rPr lang="fr-FR" spc="60"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50" dirty="0">
                <a:latin typeface="Times New Roman"/>
                <a:cs typeface="Times New Roman"/>
              </a:rPr>
              <a:t> </a:t>
            </a:r>
            <a:r>
              <a:rPr lang="fr-FR" dirty="0">
                <a:latin typeface="Times New Roman"/>
                <a:cs typeface="Times New Roman"/>
              </a:rPr>
              <a:t>sens</a:t>
            </a:r>
            <a:r>
              <a:rPr lang="fr-FR" spc="60" dirty="0">
                <a:latin typeface="Times New Roman"/>
                <a:cs typeface="Times New Roman"/>
              </a:rPr>
              <a:t> </a:t>
            </a:r>
            <a:r>
              <a:rPr lang="fr-FR" spc="-15" dirty="0">
                <a:latin typeface="Times New Roman"/>
                <a:cs typeface="Times New Roman"/>
              </a:rPr>
              <a:t>d</a:t>
            </a:r>
            <a:r>
              <a:rPr lang="fr-FR" dirty="0">
                <a:latin typeface="Times New Roman"/>
                <a:cs typeface="Times New Roman"/>
              </a:rPr>
              <a:t>e</a:t>
            </a:r>
            <a:r>
              <a:rPr lang="fr-FR" spc="6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65" dirty="0">
                <a:latin typeface="Times New Roman"/>
                <a:cs typeface="Times New Roman"/>
              </a:rPr>
              <a:t> </a:t>
            </a:r>
            <a:r>
              <a:rPr lang="fr-FR" spc="-10" dirty="0">
                <a:latin typeface="Times New Roman"/>
                <a:cs typeface="Times New Roman"/>
              </a:rPr>
              <a:t>l</a:t>
            </a:r>
            <a:r>
              <a:rPr lang="fr-FR" dirty="0">
                <a:latin typeface="Times New Roman"/>
                <a:cs typeface="Times New Roman"/>
              </a:rPr>
              <a:t>ong</a:t>
            </a:r>
            <a:r>
              <a:rPr lang="fr-FR" spc="-15" dirty="0">
                <a:latin typeface="Times New Roman"/>
                <a:cs typeface="Times New Roman"/>
              </a:rPr>
              <a:t>u</a:t>
            </a:r>
            <a:r>
              <a:rPr lang="fr-FR" dirty="0">
                <a:latin typeface="Times New Roman"/>
                <a:cs typeface="Times New Roman"/>
              </a:rPr>
              <a:t>e</a:t>
            </a:r>
            <a:r>
              <a:rPr lang="fr-FR" spc="-15" dirty="0">
                <a:latin typeface="Times New Roman"/>
                <a:cs typeface="Times New Roman"/>
              </a:rPr>
              <a:t>u</a:t>
            </a:r>
            <a:r>
              <a:rPr lang="fr-FR" dirty="0">
                <a:latin typeface="Times New Roman"/>
                <a:cs typeface="Times New Roman"/>
              </a:rPr>
              <a:t>r</a:t>
            </a:r>
            <a:r>
              <a:rPr lang="fr-FR" spc="60" dirty="0">
                <a:latin typeface="Times New Roman"/>
                <a:cs typeface="Times New Roman"/>
              </a:rPr>
              <a:t> </a:t>
            </a:r>
            <a:r>
              <a:rPr lang="fr-FR" dirty="0">
                <a:latin typeface="Times New Roman"/>
                <a:cs typeface="Times New Roman"/>
              </a:rPr>
              <a:t>ou</a:t>
            </a:r>
            <a:r>
              <a:rPr lang="fr-FR" spc="65" dirty="0">
                <a:latin typeface="Times New Roman"/>
                <a:cs typeface="Times New Roman"/>
              </a:rPr>
              <a:t> </a:t>
            </a:r>
            <a:r>
              <a:rPr lang="fr-FR" spc="-15" dirty="0">
                <a:latin typeface="Times New Roman"/>
                <a:cs typeface="Times New Roman"/>
              </a:rPr>
              <a:t>d</a:t>
            </a:r>
            <a:r>
              <a:rPr lang="fr-FR" dirty="0">
                <a:latin typeface="Times New Roman"/>
                <a:cs typeface="Times New Roman"/>
              </a:rPr>
              <a:t>e</a:t>
            </a:r>
            <a:r>
              <a:rPr lang="fr-FR" spc="6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6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40" dirty="0">
                <a:latin typeface="Times New Roman"/>
                <a:cs typeface="Times New Roman"/>
              </a:rPr>
              <a:t>r</a:t>
            </a:r>
            <a:r>
              <a:rPr lang="fr-FR" spc="-15" dirty="0">
                <a:latin typeface="Times New Roman"/>
                <a:cs typeface="Times New Roman"/>
              </a:rPr>
              <a:t>g</a:t>
            </a:r>
            <a:r>
              <a:rPr lang="fr-FR" dirty="0">
                <a:latin typeface="Times New Roman"/>
                <a:cs typeface="Times New Roman"/>
              </a:rPr>
              <a:t>eur</a:t>
            </a:r>
            <a:r>
              <a:rPr lang="fr-FR" spc="45" dirty="0">
                <a:latin typeface="Times New Roman"/>
                <a:cs typeface="Times New Roman"/>
              </a:rPr>
              <a:t> </a:t>
            </a:r>
            <a:r>
              <a:rPr lang="fr-FR" dirty="0">
                <a:latin typeface="Times New Roman"/>
                <a:cs typeface="Times New Roman"/>
              </a:rPr>
              <a:t>du</a:t>
            </a:r>
            <a:r>
              <a:rPr lang="fr-FR" spc="55" dirty="0">
                <a:latin typeface="Times New Roman"/>
                <a:cs typeface="Times New Roman"/>
              </a:rPr>
              <a:t> </a:t>
            </a:r>
            <a:r>
              <a:rPr lang="fr-FR" dirty="0">
                <a:latin typeface="Times New Roman"/>
                <a:cs typeface="Times New Roman"/>
              </a:rPr>
              <a:t>cour</a:t>
            </a:r>
            <a:r>
              <a:rPr lang="fr-FR" spc="-10" dirty="0">
                <a:latin typeface="Times New Roman"/>
                <a:cs typeface="Times New Roman"/>
              </a:rPr>
              <a:t>t</a:t>
            </a:r>
            <a:r>
              <a:rPr lang="fr-FR" dirty="0">
                <a:latin typeface="Times New Roman"/>
                <a:cs typeface="Times New Roman"/>
              </a:rPr>
              <a:t>. Les</a:t>
            </a:r>
            <a:r>
              <a:rPr lang="fr-FR" spc="35" dirty="0">
                <a:latin typeface="Times New Roman"/>
                <a:cs typeface="Times New Roman"/>
              </a:rPr>
              <a:t> </a:t>
            </a:r>
            <a:r>
              <a:rPr lang="fr-FR" dirty="0">
                <a:latin typeface="Times New Roman"/>
                <a:cs typeface="Times New Roman"/>
              </a:rPr>
              <a:t>patients</a:t>
            </a:r>
            <a:r>
              <a:rPr lang="fr-FR" spc="50" dirty="0">
                <a:latin typeface="Times New Roman"/>
                <a:cs typeface="Times New Roman"/>
              </a:rPr>
              <a:t> </a:t>
            </a:r>
            <a:r>
              <a:rPr lang="fr-FR" dirty="0">
                <a:latin typeface="Times New Roman"/>
                <a:cs typeface="Times New Roman"/>
              </a:rPr>
              <a:t>ont</a:t>
            </a:r>
            <a:r>
              <a:rPr lang="fr-FR" spc="45" dirty="0">
                <a:latin typeface="Times New Roman"/>
                <a:cs typeface="Times New Roman"/>
              </a:rPr>
              <a:t> </a:t>
            </a:r>
            <a:r>
              <a:rPr lang="fr-FR" dirty="0">
                <a:latin typeface="Times New Roman"/>
                <a:cs typeface="Times New Roman"/>
              </a:rPr>
              <a:t>chac</a:t>
            </a:r>
            <a:r>
              <a:rPr lang="fr-FR" spc="-15" dirty="0">
                <a:latin typeface="Times New Roman"/>
                <a:cs typeface="Times New Roman"/>
              </a:rPr>
              <a:t>u</a:t>
            </a:r>
            <a:r>
              <a:rPr lang="fr-FR" dirty="0">
                <a:latin typeface="Times New Roman"/>
                <a:cs typeface="Times New Roman"/>
              </a:rPr>
              <a:t>n</a:t>
            </a:r>
            <a:r>
              <a:rPr lang="fr-FR" spc="55" dirty="0">
                <a:latin typeface="Times New Roman"/>
                <a:cs typeface="Times New Roman"/>
              </a:rPr>
              <a:t> </a:t>
            </a:r>
            <a:r>
              <a:rPr lang="fr-FR" dirty="0">
                <a:latin typeface="Times New Roman"/>
                <a:cs typeface="Times New Roman"/>
              </a:rPr>
              <a:t>u</a:t>
            </a:r>
            <a:r>
              <a:rPr lang="fr-FR" spc="-15" dirty="0">
                <a:latin typeface="Times New Roman"/>
                <a:cs typeface="Times New Roman"/>
              </a:rPr>
              <a:t>n</a:t>
            </a:r>
            <a:r>
              <a:rPr lang="fr-FR" dirty="0">
                <a:latin typeface="Times New Roman"/>
                <a:cs typeface="Times New Roman"/>
              </a:rPr>
              <a:t>e</a:t>
            </a:r>
            <a:r>
              <a:rPr lang="fr-FR" spc="50" dirty="0">
                <a:latin typeface="Times New Roman"/>
                <a:cs typeface="Times New Roman"/>
              </a:rPr>
              <a:t> </a:t>
            </a:r>
            <a:r>
              <a:rPr lang="fr-FR" dirty="0">
                <a:latin typeface="Times New Roman"/>
                <a:cs typeface="Times New Roman"/>
              </a:rPr>
              <a:t>ba</a:t>
            </a:r>
            <a:r>
              <a:rPr lang="fr-FR" spc="-10" dirty="0">
                <a:latin typeface="Times New Roman"/>
                <a:cs typeface="Times New Roman"/>
              </a:rPr>
              <a:t>ll</a:t>
            </a:r>
            <a:r>
              <a:rPr lang="fr-FR" dirty="0">
                <a:latin typeface="Times New Roman"/>
                <a:cs typeface="Times New Roman"/>
              </a:rPr>
              <a:t>e</a:t>
            </a:r>
            <a:r>
              <a:rPr lang="fr-FR" spc="50" dirty="0">
                <a:latin typeface="Times New Roman"/>
                <a:cs typeface="Times New Roman"/>
              </a:rPr>
              <a:t> </a:t>
            </a:r>
            <a:r>
              <a:rPr lang="fr-FR" spc="-15" dirty="0">
                <a:latin typeface="Times New Roman"/>
                <a:cs typeface="Times New Roman"/>
              </a:rPr>
              <a:t>d</a:t>
            </a:r>
            <a:r>
              <a:rPr lang="fr-FR" dirty="0">
                <a:latin typeface="Times New Roman"/>
                <a:cs typeface="Times New Roman"/>
              </a:rPr>
              <a:t>ans</a:t>
            </a:r>
            <a:r>
              <a:rPr lang="fr-FR" spc="50"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50" dirty="0">
                <a:latin typeface="Times New Roman"/>
                <a:cs typeface="Times New Roman"/>
              </a:rPr>
              <a:t> </a:t>
            </a:r>
            <a:r>
              <a:rPr lang="fr-FR" dirty="0">
                <a:latin typeface="Times New Roman"/>
                <a:cs typeface="Times New Roman"/>
              </a:rPr>
              <a:t>ma</a:t>
            </a:r>
            <a:r>
              <a:rPr lang="fr-FR" spc="-15" dirty="0">
                <a:latin typeface="Times New Roman"/>
                <a:cs typeface="Times New Roman"/>
              </a:rPr>
              <a:t>i</a:t>
            </a:r>
            <a:r>
              <a:rPr lang="fr-FR" dirty="0">
                <a:latin typeface="Times New Roman"/>
                <a:cs typeface="Times New Roman"/>
              </a:rPr>
              <a:t>n</a:t>
            </a:r>
            <a:r>
              <a:rPr lang="fr-FR" spc="55" dirty="0">
                <a:latin typeface="Times New Roman"/>
                <a:cs typeface="Times New Roman"/>
              </a:rPr>
              <a:t> </a:t>
            </a:r>
            <a:r>
              <a:rPr lang="fr-FR" spc="-5" dirty="0">
                <a:latin typeface="Times New Roman"/>
                <a:cs typeface="Times New Roman"/>
              </a:rPr>
              <a:t>e</a:t>
            </a:r>
            <a:r>
              <a:rPr lang="fr-FR" dirty="0">
                <a:latin typeface="Times New Roman"/>
                <a:cs typeface="Times New Roman"/>
              </a:rPr>
              <a:t>t</a:t>
            </a:r>
            <a:r>
              <a:rPr lang="fr-FR" spc="45" dirty="0">
                <a:latin typeface="Times New Roman"/>
                <a:cs typeface="Times New Roman"/>
              </a:rPr>
              <a:t> </a:t>
            </a:r>
            <a:r>
              <a:rPr lang="fr-FR" dirty="0">
                <a:latin typeface="Times New Roman"/>
                <a:cs typeface="Times New Roman"/>
              </a:rPr>
              <a:t>do</a:t>
            </a:r>
            <a:r>
              <a:rPr lang="fr-FR" spc="-20" dirty="0">
                <a:latin typeface="Times New Roman"/>
                <a:cs typeface="Times New Roman"/>
              </a:rPr>
              <a:t>i</a:t>
            </a:r>
            <a:r>
              <a:rPr lang="fr-FR" dirty="0">
                <a:latin typeface="Times New Roman"/>
                <a:cs typeface="Times New Roman"/>
              </a:rPr>
              <a:t>vent</a:t>
            </a:r>
            <a:r>
              <a:rPr lang="fr-FR" spc="45" dirty="0">
                <a:latin typeface="Times New Roman"/>
                <a:cs typeface="Times New Roman"/>
              </a:rPr>
              <a:t> </a:t>
            </a:r>
            <a:r>
              <a:rPr lang="fr-FR" dirty="0">
                <a:latin typeface="Times New Roman"/>
                <a:cs typeface="Times New Roman"/>
              </a:rPr>
              <a:t>a</a:t>
            </a:r>
            <a:r>
              <a:rPr lang="fr-FR" spc="-10" dirty="0">
                <a:latin typeface="Times New Roman"/>
                <a:cs typeface="Times New Roman"/>
              </a:rPr>
              <a:t>ll</a:t>
            </a:r>
            <a:r>
              <a:rPr lang="fr-FR" dirty="0">
                <a:latin typeface="Times New Roman"/>
                <a:cs typeface="Times New Roman"/>
              </a:rPr>
              <a:t>er</a:t>
            </a:r>
            <a:r>
              <a:rPr lang="fr-FR" spc="50"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50" dirty="0">
                <a:latin typeface="Times New Roman"/>
                <a:cs typeface="Times New Roman"/>
              </a:rPr>
              <a:t> </a:t>
            </a:r>
            <a:r>
              <a:rPr lang="fr-FR" dirty="0">
                <a:latin typeface="Times New Roman"/>
                <a:cs typeface="Times New Roman"/>
              </a:rPr>
              <a:t>d</a:t>
            </a:r>
            <a:r>
              <a:rPr lang="fr-FR" spc="-15" dirty="0">
                <a:latin typeface="Times New Roman"/>
                <a:cs typeface="Times New Roman"/>
              </a:rPr>
              <a:t>é</a:t>
            </a:r>
            <a:r>
              <a:rPr lang="fr-FR" dirty="0">
                <a:latin typeface="Times New Roman"/>
                <a:cs typeface="Times New Roman"/>
              </a:rPr>
              <a:t>p</a:t>
            </a:r>
            <a:r>
              <a:rPr lang="fr-FR" spc="-15" dirty="0">
                <a:latin typeface="Times New Roman"/>
                <a:cs typeface="Times New Roman"/>
              </a:rPr>
              <a:t>o</a:t>
            </a:r>
            <a:r>
              <a:rPr lang="fr-FR" dirty="0">
                <a:latin typeface="Times New Roman"/>
                <a:cs typeface="Times New Roman"/>
              </a:rPr>
              <a:t>ser</a:t>
            </a:r>
            <a:r>
              <a:rPr lang="fr-FR" spc="45" dirty="0">
                <a:latin typeface="Times New Roman"/>
                <a:cs typeface="Times New Roman"/>
              </a:rPr>
              <a:t> </a:t>
            </a:r>
            <a:r>
              <a:rPr lang="fr-FR" spc="-5" dirty="0">
                <a:latin typeface="Times New Roman"/>
                <a:cs typeface="Times New Roman"/>
              </a:rPr>
              <a:t>e</a:t>
            </a:r>
            <a:r>
              <a:rPr lang="fr-FR" dirty="0">
                <a:latin typeface="Times New Roman"/>
                <a:cs typeface="Times New Roman"/>
              </a:rPr>
              <a:t>n</a:t>
            </a:r>
            <a:r>
              <a:rPr lang="fr-FR" spc="40" dirty="0">
                <a:latin typeface="Times New Roman"/>
                <a:cs typeface="Times New Roman"/>
              </a:rPr>
              <a:t> </a:t>
            </a:r>
            <a:r>
              <a:rPr lang="fr-FR" dirty="0">
                <a:latin typeface="Times New Roman"/>
                <a:cs typeface="Times New Roman"/>
              </a:rPr>
              <a:t>équ</a:t>
            </a:r>
            <a:r>
              <a:rPr lang="fr-FR" spc="-10" dirty="0">
                <a:latin typeface="Times New Roman"/>
                <a:cs typeface="Times New Roman"/>
              </a:rPr>
              <a:t>ili</a:t>
            </a:r>
            <a:r>
              <a:rPr lang="fr-FR" dirty="0">
                <a:latin typeface="Times New Roman"/>
                <a:cs typeface="Times New Roman"/>
              </a:rPr>
              <a:t>bre</a:t>
            </a:r>
            <a:r>
              <a:rPr lang="fr-FR" spc="50" dirty="0">
                <a:latin typeface="Times New Roman"/>
                <a:cs typeface="Times New Roman"/>
              </a:rPr>
              <a:t> </a:t>
            </a:r>
            <a:r>
              <a:rPr lang="fr-FR" dirty="0">
                <a:latin typeface="Times New Roman"/>
                <a:cs typeface="Times New Roman"/>
              </a:rPr>
              <a:t>sur</a:t>
            </a:r>
            <a:r>
              <a:rPr lang="fr-FR" spc="50" dirty="0">
                <a:latin typeface="Times New Roman"/>
                <a:cs typeface="Times New Roman"/>
              </a:rPr>
              <a:t> </a:t>
            </a:r>
            <a:r>
              <a:rPr lang="fr-FR" spc="-10" dirty="0">
                <a:latin typeface="Times New Roman"/>
                <a:cs typeface="Times New Roman"/>
              </a:rPr>
              <a:t>la coupelle</a:t>
            </a:r>
            <a:r>
              <a:rPr lang="fr-FR" dirty="0">
                <a:latin typeface="Times New Roman"/>
                <a:cs typeface="Times New Roman"/>
              </a:rPr>
              <a:t>. Ensu</a:t>
            </a:r>
            <a:r>
              <a:rPr lang="fr-FR" spc="-10" dirty="0">
                <a:latin typeface="Times New Roman"/>
                <a:cs typeface="Times New Roman"/>
              </a:rPr>
              <a:t>it</a:t>
            </a:r>
            <a:r>
              <a:rPr lang="fr-FR" dirty="0">
                <a:latin typeface="Times New Roman"/>
                <a:cs typeface="Times New Roman"/>
              </a:rPr>
              <a:t>e, </a:t>
            </a:r>
            <a:r>
              <a:rPr lang="fr-FR" spc="-140" dirty="0">
                <a:latin typeface="Times New Roman"/>
                <a:cs typeface="Times New Roman"/>
              </a:rPr>
              <a:t> </a:t>
            </a:r>
            <a:r>
              <a:rPr lang="fr-FR" spc="-10" dirty="0">
                <a:latin typeface="Times New Roman"/>
                <a:cs typeface="Times New Roman"/>
              </a:rPr>
              <a:t>il</a:t>
            </a:r>
            <a:r>
              <a:rPr lang="fr-FR" dirty="0">
                <a:latin typeface="Times New Roman"/>
                <a:cs typeface="Times New Roman"/>
              </a:rPr>
              <a:t>s </a:t>
            </a:r>
            <a:r>
              <a:rPr lang="fr-FR" spc="-135" dirty="0">
                <a:latin typeface="Times New Roman"/>
                <a:cs typeface="Times New Roman"/>
              </a:rPr>
              <a:t> </a:t>
            </a:r>
            <a:r>
              <a:rPr lang="fr-FR" dirty="0">
                <a:latin typeface="Times New Roman"/>
                <a:cs typeface="Times New Roman"/>
              </a:rPr>
              <a:t>do</a:t>
            </a:r>
            <a:r>
              <a:rPr lang="fr-FR" spc="-10" dirty="0">
                <a:latin typeface="Times New Roman"/>
                <a:cs typeface="Times New Roman"/>
              </a:rPr>
              <a:t>i</a:t>
            </a:r>
            <a:r>
              <a:rPr lang="fr-FR" dirty="0">
                <a:latin typeface="Times New Roman"/>
                <a:cs typeface="Times New Roman"/>
              </a:rPr>
              <a:t>vent </a:t>
            </a:r>
            <a:r>
              <a:rPr lang="fr-FR" spc="-135" dirty="0">
                <a:latin typeface="Times New Roman"/>
                <a:cs typeface="Times New Roman"/>
              </a:rPr>
              <a:t> </a:t>
            </a:r>
            <a:r>
              <a:rPr lang="fr-FR" spc="-20" dirty="0">
                <a:latin typeface="Times New Roman"/>
                <a:cs typeface="Times New Roman"/>
              </a:rPr>
              <a:t>r</a:t>
            </a:r>
            <a:r>
              <a:rPr lang="fr-FR" dirty="0">
                <a:latin typeface="Times New Roman"/>
                <a:cs typeface="Times New Roman"/>
              </a:rPr>
              <a:t>ev</a:t>
            </a:r>
            <a:r>
              <a:rPr lang="fr-FR" spc="-15" dirty="0">
                <a:latin typeface="Times New Roman"/>
                <a:cs typeface="Times New Roman"/>
              </a:rPr>
              <a:t>e</a:t>
            </a:r>
            <a:r>
              <a:rPr lang="fr-FR" dirty="0">
                <a:latin typeface="Times New Roman"/>
                <a:cs typeface="Times New Roman"/>
              </a:rPr>
              <a:t>n</a:t>
            </a:r>
            <a:r>
              <a:rPr lang="fr-FR" spc="-10" dirty="0">
                <a:latin typeface="Times New Roman"/>
                <a:cs typeface="Times New Roman"/>
              </a:rPr>
              <a:t>i</a:t>
            </a:r>
            <a:r>
              <a:rPr lang="fr-FR" dirty="0">
                <a:latin typeface="Times New Roman"/>
                <a:cs typeface="Times New Roman"/>
              </a:rPr>
              <a:t>r </a:t>
            </a:r>
            <a:r>
              <a:rPr lang="fr-FR" spc="-135" dirty="0">
                <a:latin typeface="Times New Roman"/>
                <a:cs typeface="Times New Roman"/>
              </a:rPr>
              <a:t> </a:t>
            </a:r>
            <a:r>
              <a:rPr lang="fr-FR" spc="-10" dirty="0">
                <a:latin typeface="Times New Roman"/>
                <a:cs typeface="Times New Roman"/>
              </a:rPr>
              <a:t>l</a:t>
            </a:r>
            <a:r>
              <a:rPr lang="fr-FR" dirty="0">
                <a:latin typeface="Times New Roman"/>
                <a:cs typeface="Times New Roman"/>
              </a:rPr>
              <a:t>e </a:t>
            </a:r>
            <a:r>
              <a:rPr lang="fr-FR" spc="-145" dirty="0">
                <a:latin typeface="Times New Roman"/>
                <a:cs typeface="Times New Roman"/>
              </a:rPr>
              <a:t> </a:t>
            </a:r>
            <a:r>
              <a:rPr lang="fr-FR" dirty="0">
                <a:latin typeface="Times New Roman"/>
                <a:cs typeface="Times New Roman"/>
              </a:rPr>
              <a:t>p</a:t>
            </a:r>
            <a:r>
              <a:rPr lang="fr-FR" spc="-20" dirty="0">
                <a:latin typeface="Times New Roman"/>
                <a:cs typeface="Times New Roman"/>
              </a:rPr>
              <a:t>l</a:t>
            </a:r>
            <a:r>
              <a:rPr lang="fr-FR" dirty="0">
                <a:latin typeface="Times New Roman"/>
                <a:cs typeface="Times New Roman"/>
              </a:rPr>
              <a:t>us </a:t>
            </a:r>
            <a:r>
              <a:rPr lang="fr-FR" spc="-135" dirty="0">
                <a:latin typeface="Times New Roman"/>
                <a:cs typeface="Times New Roman"/>
              </a:rPr>
              <a:t> </a:t>
            </a:r>
            <a:r>
              <a:rPr lang="fr-FR" spc="-20" dirty="0">
                <a:latin typeface="Times New Roman"/>
                <a:cs typeface="Times New Roman"/>
              </a:rPr>
              <a:t>r</a:t>
            </a:r>
            <a:r>
              <a:rPr lang="fr-FR" dirty="0">
                <a:latin typeface="Times New Roman"/>
                <a:cs typeface="Times New Roman"/>
              </a:rPr>
              <a:t>ap</a:t>
            </a:r>
            <a:r>
              <a:rPr lang="fr-FR" spc="-10" dirty="0">
                <a:latin typeface="Times New Roman"/>
                <a:cs typeface="Times New Roman"/>
              </a:rPr>
              <a:t>i</a:t>
            </a:r>
            <a:r>
              <a:rPr lang="fr-FR" dirty="0">
                <a:latin typeface="Times New Roman"/>
                <a:cs typeface="Times New Roman"/>
              </a:rPr>
              <a:t>dement </a:t>
            </a:r>
            <a:r>
              <a:rPr lang="fr-FR" spc="-155" dirty="0">
                <a:latin typeface="Times New Roman"/>
                <a:cs typeface="Times New Roman"/>
              </a:rPr>
              <a:t> </a:t>
            </a:r>
            <a:r>
              <a:rPr lang="fr-FR" spc="-5" dirty="0">
                <a:latin typeface="Times New Roman"/>
                <a:cs typeface="Times New Roman"/>
              </a:rPr>
              <a:t>a</a:t>
            </a:r>
            <a:r>
              <a:rPr lang="fr-FR" dirty="0">
                <a:latin typeface="Times New Roman"/>
                <a:cs typeface="Times New Roman"/>
              </a:rPr>
              <a:t>u </a:t>
            </a:r>
            <a:r>
              <a:rPr lang="fr-FR" spc="-145" dirty="0">
                <a:latin typeface="Times New Roman"/>
                <a:cs typeface="Times New Roman"/>
              </a:rPr>
              <a:t> </a:t>
            </a:r>
            <a:r>
              <a:rPr lang="fr-FR" dirty="0">
                <a:latin typeface="Times New Roman"/>
                <a:cs typeface="Times New Roman"/>
              </a:rPr>
              <a:t>po</a:t>
            </a:r>
            <a:r>
              <a:rPr lang="fr-FR" spc="-10" dirty="0">
                <a:latin typeface="Times New Roman"/>
                <a:cs typeface="Times New Roman"/>
              </a:rPr>
              <a:t>i</a:t>
            </a:r>
            <a:r>
              <a:rPr lang="fr-FR" dirty="0">
                <a:latin typeface="Times New Roman"/>
                <a:cs typeface="Times New Roman"/>
              </a:rPr>
              <a:t>nt </a:t>
            </a:r>
            <a:r>
              <a:rPr lang="fr-FR" spc="-150" dirty="0">
                <a:latin typeface="Times New Roman"/>
                <a:cs typeface="Times New Roman"/>
              </a:rPr>
              <a:t> </a:t>
            </a:r>
            <a:r>
              <a:rPr lang="fr-FR" dirty="0">
                <a:latin typeface="Times New Roman"/>
                <a:cs typeface="Times New Roman"/>
              </a:rPr>
              <a:t>de </a:t>
            </a:r>
            <a:r>
              <a:rPr lang="fr-FR" spc="-145" dirty="0">
                <a:latin typeface="Times New Roman"/>
                <a:cs typeface="Times New Roman"/>
              </a:rPr>
              <a:t> </a:t>
            </a:r>
            <a:r>
              <a:rPr lang="fr-FR" spc="-15" dirty="0">
                <a:latin typeface="Times New Roman"/>
                <a:cs typeface="Times New Roman"/>
              </a:rPr>
              <a:t>d</a:t>
            </a:r>
            <a:r>
              <a:rPr lang="fr-FR" dirty="0">
                <a:latin typeface="Times New Roman"/>
                <a:cs typeface="Times New Roman"/>
              </a:rPr>
              <a:t>épar</a:t>
            </a:r>
            <a:r>
              <a:rPr lang="fr-FR" spc="-10" dirty="0">
                <a:latin typeface="Times New Roman"/>
                <a:cs typeface="Times New Roman"/>
              </a:rPr>
              <a:t>t</a:t>
            </a:r>
            <a:r>
              <a:rPr lang="fr-FR" dirty="0">
                <a:latin typeface="Times New Roman"/>
                <a:cs typeface="Times New Roman"/>
              </a:rPr>
              <a:t>. </a:t>
            </a:r>
            <a:r>
              <a:rPr lang="fr-FR" spc="-150" dirty="0">
                <a:latin typeface="Times New Roman"/>
                <a:cs typeface="Times New Roman"/>
              </a:rPr>
              <a:t> </a:t>
            </a:r>
            <a:r>
              <a:rPr lang="fr-FR" spc="-55" dirty="0">
                <a:latin typeface="Times New Roman"/>
                <a:cs typeface="Times New Roman"/>
              </a:rPr>
              <a:t>T</a:t>
            </a:r>
            <a:r>
              <a:rPr lang="fr-FR" dirty="0">
                <a:latin typeface="Times New Roman"/>
                <a:cs typeface="Times New Roman"/>
              </a:rPr>
              <a:t>rès </a:t>
            </a:r>
            <a:r>
              <a:rPr lang="fr-FR" spc="-155" dirty="0">
                <a:latin typeface="Times New Roman"/>
                <a:cs typeface="Times New Roman"/>
              </a:rPr>
              <a:t> </a:t>
            </a:r>
            <a:r>
              <a:rPr lang="fr-FR" dirty="0">
                <a:latin typeface="Times New Roman"/>
                <a:cs typeface="Times New Roman"/>
              </a:rPr>
              <a:t>v</a:t>
            </a:r>
            <a:r>
              <a:rPr lang="fr-FR" spc="-10" dirty="0">
                <a:latin typeface="Times New Roman"/>
                <a:cs typeface="Times New Roman"/>
              </a:rPr>
              <a:t>it</a:t>
            </a:r>
            <a:r>
              <a:rPr lang="fr-FR" dirty="0">
                <a:latin typeface="Times New Roman"/>
                <a:cs typeface="Times New Roman"/>
              </a:rPr>
              <a:t>e, </a:t>
            </a:r>
            <a:r>
              <a:rPr lang="fr-FR" spc="-140" dirty="0">
                <a:latin typeface="Times New Roman"/>
                <a:cs typeface="Times New Roman"/>
              </a:rPr>
              <a:t> </a:t>
            </a:r>
            <a:r>
              <a:rPr lang="fr-FR" spc="-10" dirty="0">
                <a:latin typeface="Times New Roman"/>
                <a:cs typeface="Times New Roman"/>
              </a:rPr>
              <a:t>i</a:t>
            </a:r>
            <a:r>
              <a:rPr lang="fr-FR" dirty="0">
                <a:latin typeface="Times New Roman"/>
                <a:cs typeface="Times New Roman"/>
              </a:rPr>
              <a:t>l </a:t>
            </a:r>
            <a:r>
              <a:rPr lang="fr-FR" spc="-140" dirty="0">
                <a:latin typeface="Times New Roman"/>
                <a:cs typeface="Times New Roman"/>
              </a:rPr>
              <a:t> </a:t>
            </a:r>
            <a:r>
              <a:rPr lang="fr-FR" spc="-20" dirty="0">
                <a:latin typeface="Times New Roman"/>
                <a:cs typeface="Times New Roman"/>
              </a:rPr>
              <a:t>f</a:t>
            </a:r>
            <a:r>
              <a:rPr lang="fr-FR" dirty="0">
                <a:latin typeface="Times New Roman"/>
                <a:cs typeface="Times New Roman"/>
              </a:rPr>
              <a:t>a</a:t>
            </a:r>
            <a:r>
              <a:rPr lang="fr-FR" spc="-15" dirty="0">
                <a:latin typeface="Times New Roman"/>
                <a:cs typeface="Times New Roman"/>
              </a:rPr>
              <a:t>u</a:t>
            </a:r>
            <a:r>
              <a:rPr lang="fr-FR" dirty="0">
                <a:latin typeface="Times New Roman"/>
                <a:cs typeface="Times New Roman"/>
              </a:rPr>
              <a:t>dra </a:t>
            </a:r>
            <a:r>
              <a:rPr lang="fr-FR" spc="-145" dirty="0">
                <a:latin typeface="Times New Roman"/>
                <a:cs typeface="Times New Roman"/>
              </a:rPr>
              <a:t> </a:t>
            </a:r>
            <a:r>
              <a:rPr lang="fr-FR" spc="-10" dirty="0">
                <a:latin typeface="Times New Roman"/>
                <a:cs typeface="Times New Roman"/>
              </a:rPr>
              <a:t>i</a:t>
            </a:r>
            <a:r>
              <a:rPr lang="fr-FR" dirty="0">
                <a:latin typeface="Times New Roman"/>
                <a:cs typeface="Times New Roman"/>
              </a:rPr>
              <a:t>nc</a:t>
            </a:r>
            <a:r>
              <a:rPr lang="fr-FR" spc="-10" dirty="0">
                <a:latin typeface="Times New Roman"/>
                <a:cs typeface="Times New Roman"/>
              </a:rPr>
              <a:t>it</a:t>
            </a:r>
            <a:r>
              <a:rPr lang="fr-FR" dirty="0">
                <a:latin typeface="Times New Roman"/>
                <a:cs typeface="Times New Roman"/>
              </a:rPr>
              <a:t>er </a:t>
            </a:r>
            <a:r>
              <a:rPr lang="fr-FR" spc="-10" dirty="0">
                <a:latin typeface="Times New Roman"/>
                <a:cs typeface="Times New Roman"/>
              </a:rPr>
              <a:t>le patient</a:t>
            </a:r>
            <a:r>
              <a:rPr lang="fr-FR" spc="155" dirty="0">
                <a:latin typeface="Times New Roman"/>
                <a:cs typeface="Times New Roman"/>
              </a:rPr>
              <a:t> </a:t>
            </a:r>
            <a:r>
              <a:rPr lang="fr-FR" dirty="0">
                <a:latin typeface="Times New Roman"/>
                <a:cs typeface="Times New Roman"/>
              </a:rPr>
              <a:t>à</a:t>
            </a:r>
            <a:r>
              <a:rPr lang="fr-FR" spc="150" dirty="0">
                <a:latin typeface="Times New Roman"/>
                <a:cs typeface="Times New Roman"/>
              </a:rPr>
              <a:t> </a:t>
            </a:r>
            <a:r>
              <a:rPr lang="fr-FR" dirty="0">
                <a:latin typeface="Times New Roman"/>
                <a:cs typeface="Times New Roman"/>
              </a:rPr>
              <a:t>re</a:t>
            </a:r>
            <a:r>
              <a:rPr lang="fr-FR" spc="-10" dirty="0">
                <a:latin typeface="Times New Roman"/>
                <a:cs typeface="Times New Roman"/>
              </a:rPr>
              <a:t>st</a:t>
            </a:r>
            <a:r>
              <a:rPr lang="fr-FR" dirty="0">
                <a:latin typeface="Times New Roman"/>
                <a:cs typeface="Times New Roman"/>
              </a:rPr>
              <a:t>er</a:t>
            </a:r>
            <a:r>
              <a:rPr lang="fr-FR" spc="130" dirty="0">
                <a:latin typeface="Times New Roman"/>
                <a:cs typeface="Times New Roman"/>
              </a:rPr>
              <a:t> </a:t>
            </a:r>
            <a:r>
              <a:rPr lang="fr-FR" dirty="0">
                <a:latin typeface="Times New Roman"/>
                <a:cs typeface="Times New Roman"/>
              </a:rPr>
              <a:t>à</a:t>
            </a:r>
            <a:r>
              <a:rPr lang="fr-FR" spc="160" dirty="0">
                <a:latin typeface="Times New Roman"/>
                <a:cs typeface="Times New Roman"/>
              </a:rPr>
              <a:t> </a:t>
            </a:r>
            <a:r>
              <a:rPr lang="fr-FR" dirty="0">
                <a:latin typeface="Times New Roman"/>
                <a:cs typeface="Times New Roman"/>
              </a:rPr>
              <a:t>d</a:t>
            </a:r>
            <a:r>
              <a:rPr lang="fr-FR" spc="-10" dirty="0">
                <a:latin typeface="Times New Roman"/>
                <a:cs typeface="Times New Roman"/>
              </a:rPr>
              <a:t>i</a:t>
            </a:r>
            <a:r>
              <a:rPr lang="fr-FR" dirty="0">
                <a:latin typeface="Times New Roman"/>
                <a:cs typeface="Times New Roman"/>
              </a:rPr>
              <a:t>s</a:t>
            </a:r>
            <a:r>
              <a:rPr lang="fr-FR" spc="-10" dirty="0">
                <a:latin typeface="Times New Roman"/>
                <a:cs typeface="Times New Roman"/>
              </a:rPr>
              <a:t>t</a:t>
            </a:r>
            <a:r>
              <a:rPr lang="fr-FR" dirty="0">
                <a:latin typeface="Times New Roman"/>
                <a:cs typeface="Times New Roman"/>
              </a:rPr>
              <a:t>ance</a:t>
            </a:r>
            <a:r>
              <a:rPr lang="fr-FR" spc="150" dirty="0">
                <a:latin typeface="Times New Roman"/>
                <a:cs typeface="Times New Roman"/>
              </a:rPr>
              <a:t> </a:t>
            </a:r>
            <a:r>
              <a:rPr lang="fr-FR" dirty="0">
                <a:latin typeface="Times New Roman"/>
                <a:cs typeface="Times New Roman"/>
              </a:rPr>
              <a:t>de </a:t>
            </a:r>
            <a:r>
              <a:rPr lang="fr-FR" spc="-10" dirty="0">
                <a:latin typeface="Times New Roman"/>
                <a:cs typeface="Times New Roman"/>
              </a:rPr>
              <a:t>la coupelle</a:t>
            </a:r>
            <a:r>
              <a:rPr lang="fr-FR" dirty="0">
                <a:latin typeface="Times New Roman"/>
                <a:cs typeface="Times New Roman"/>
              </a:rPr>
              <a:t>.</a:t>
            </a:r>
            <a:r>
              <a:rPr lang="fr-FR" spc="165" dirty="0">
                <a:latin typeface="Times New Roman"/>
                <a:cs typeface="Times New Roman"/>
              </a:rPr>
              <a:t> </a:t>
            </a:r>
            <a:r>
              <a:rPr lang="fr-FR" dirty="0">
                <a:latin typeface="Times New Roman"/>
                <a:cs typeface="Times New Roman"/>
              </a:rPr>
              <a:t>Pour</a:t>
            </a:r>
            <a:r>
              <a:rPr lang="fr-FR" spc="145" dirty="0">
                <a:latin typeface="Times New Roman"/>
                <a:cs typeface="Times New Roman"/>
              </a:rPr>
              <a:t> </a:t>
            </a:r>
            <a:r>
              <a:rPr lang="fr-FR" dirty="0">
                <a:latin typeface="Times New Roman"/>
                <a:cs typeface="Times New Roman"/>
              </a:rPr>
              <a:t>ce</a:t>
            </a:r>
            <a:r>
              <a:rPr lang="fr-FR" spc="-10" dirty="0">
                <a:latin typeface="Times New Roman"/>
                <a:cs typeface="Times New Roman"/>
              </a:rPr>
              <a:t>l</a:t>
            </a:r>
            <a:r>
              <a:rPr lang="fr-FR" spc="-15" dirty="0">
                <a:latin typeface="Times New Roman"/>
                <a:cs typeface="Times New Roman"/>
              </a:rPr>
              <a:t>a</a:t>
            </a:r>
            <a:r>
              <a:rPr lang="fr-FR" dirty="0">
                <a:latin typeface="Times New Roman"/>
                <a:cs typeface="Times New Roman"/>
              </a:rPr>
              <a:t>,</a:t>
            </a:r>
            <a:r>
              <a:rPr lang="fr-FR" spc="170" dirty="0">
                <a:latin typeface="Times New Roman"/>
                <a:cs typeface="Times New Roman"/>
              </a:rPr>
              <a:t> </a:t>
            </a:r>
            <a:r>
              <a:rPr lang="fr-FR" dirty="0">
                <a:latin typeface="Times New Roman"/>
                <a:cs typeface="Times New Roman"/>
              </a:rPr>
              <a:t>on</a:t>
            </a:r>
            <a:r>
              <a:rPr lang="fr-FR" spc="150" dirty="0">
                <a:latin typeface="Times New Roman"/>
                <a:cs typeface="Times New Roman"/>
              </a:rPr>
              <a:t> </a:t>
            </a:r>
            <a:r>
              <a:rPr lang="fr-FR" spc="-15" dirty="0">
                <a:latin typeface="Times New Roman"/>
                <a:cs typeface="Times New Roman"/>
              </a:rPr>
              <a:t>p</a:t>
            </a:r>
            <a:r>
              <a:rPr lang="fr-FR" dirty="0">
                <a:latin typeface="Times New Roman"/>
                <a:cs typeface="Times New Roman"/>
              </a:rPr>
              <a:t>our</a:t>
            </a:r>
            <a:r>
              <a:rPr lang="fr-FR" spc="-10" dirty="0">
                <a:latin typeface="Times New Roman"/>
                <a:cs typeface="Times New Roman"/>
              </a:rPr>
              <a:t>r</a:t>
            </a:r>
            <a:r>
              <a:rPr lang="fr-FR" dirty="0">
                <a:latin typeface="Times New Roman"/>
                <a:cs typeface="Times New Roman"/>
              </a:rPr>
              <a:t>a</a:t>
            </a:r>
            <a:r>
              <a:rPr lang="fr-FR" spc="150"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a</a:t>
            </a:r>
            <a:r>
              <a:rPr lang="fr-FR" spc="-15" dirty="0">
                <a:latin typeface="Times New Roman"/>
                <a:cs typeface="Times New Roman"/>
              </a:rPr>
              <a:t>c</a:t>
            </a:r>
            <a:r>
              <a:rPr lang="fr-FR" dirty="0">
                <a:latin typeface="Times New Roman"/>
                <a:cs typeface="Times New Roman"/>
              </a:rPr>
              <a:t>er</a:t>
            </a:r>
            <a:r>
              <a:rPr lang="fr-FR" spc="155" dirty="0">
                <a:latin typeface="Times New Roman"/>
                <a:cs typeface="Times New Roman"/>
              </a:rPr>
              <a:t> </a:t>
            </a:r>
            <a:r>
              <a:rPr lang="fr-FR" dirty="0">
                <a:latin typeface="Times New Roman"/>
                <a:cs typeface="Times New Roman"/>
              </a:rPr>
              <a:t>un</a:t>
            </a:r>
            <a:r>
              <a:rPr lang="fr-FR" spc="150" dirty="0">
                <a:latin typeface="Times New Roman"/>
                <a:cs typeface="Times New Roman"/>
              </a:rPr>
              <a:t> </a:t>
            </a:r>
            <a:r>
              <a:rPr lang="fr-FR" spc="-15" dirty="0">
                <a:latin typeface="Times New Roman"/>
                <a:cs typeface="Times New Roman"/>
              </a:rPr>
              <a:t>c</a:t>
            </a:r>
            <a:r>
              <a:rPr lang="fr-FR" dirty="0">
                <a:latin typeface="Times New Roman"/>
                <a:cs typeface="Times New Roman"/>
              </a:rPr>
              <a:t>er</a:t>
            </a:r>
            <a:r>
              <a:rPr lang="fr-FR" spc="-20" dirty="0">
                <a:latin typeface="Times New Roman"/>
                <a:cs typeface="Times New Roman"/>
              </a:rPr>
              <a:t>c</a:t>
            </a:r>
            <a:r>
              <a:rPr lang="fr-FR" dirty="0">
                <a:latin typeface="Times New Roman"/>
                <a:cs typeface="Times New Roman"/>
              </a:rPr>
              <a:t>eau</a:t>
            </a:r>
            <a:r>
              <a:rPr lang="fr-FR" spc="145" dirty="0">
                <a:latin typeface="Times New Roman"/>
                <a:cs typeface="Times New Roman"/>
              </a:rPr>
              <a:t> </a:t>
            </a:r>
            <a:r>
              <a:rPr lang="fr-FR" dirty="0">
                <a:latin typeface="Times New Roman"/>
                <a:cs typeface="Times New Roman"/>
              </a:rPr>
              <a:t>dans</a:t>
            </a:r>
            <a:r>
              <a:rPr lang="fr-FR" spc="145" dirty="0">
                <a:latin typeface="Times New Roman"/>
                <a:cs typeface="Times New Roman"/>
              </a:rPr>
              <a:t> </a:t>
            </a:r>
            <a:r>
              <a:rPr lang="fr-FR" spc="-10" dirty="0">
                <a:latin typeface="Times New Roman"/>
                <a:cs typeface="Times New Roman"/>
              </a:rPr>
              <a:t>l</a:t>
            </a:r>
            <a:r>
              <a:rPr lang="fr-FR" dirty="0">
                <a:latin typeface="Times New Roman"/>
                <a:cs typeface="Times New Roman"/>
              </a:rPr>
              <a:t>eq</a:t>
            </a:r>
            <a:r>
              <a:rPr lang="fr-FR" spc="-15" dirty="0">
                <a:latin typeface="Times New Roman"/>
                <a:cs typeface="Times New Roman"/>
              </a:rPr>
              <a:t>u</a:t>
            </a:r>
            <a:r>
              <a:rPr lang="fr-FR" dirty="0">
                <a:latin typeface="Times New Roman"/>
                <a:cs typeface="Times New Roman"/>
              </a:rPr>
              <a:t>el</a:t>
            </a:r>
            <a:r>
              <a:rPr lang="fr-FR" spc="155" dirty="0">
                <a:latin typeface="Times New Roman"/>
                <a:cs typeface="Times New Roman"/>
              </a:rPr>
              <a:t> </a:t>
            </a:r>
            <a:r>
              <a:rPr lang="fr-FR" spc="-10" dirty="0">
                <a:latin typeface="Times New Roman"/>
                <a:cs typeface="Times New Roman"/>
              </a:rPr>
              <a:t>i</a:t>
            </a:r>
            <a:r>
              <a:rPr lang="fr-FR" dirty="0">
                <a:latin typeface="Times New Roman"/>
                <a:cs typeface="Times New Roman"/>
              </a:rPr>
              <a:t>l</a:t>
            </a:r>
            <a:r>
              <a:rPr lang="fr-FR" spc="155" dirty="0">
                <a:latin typeface="Times New Roman"/>
                <a:cs typeface="Times New Roman"/>
              </a:rPr>
              <a:t> </a:t>
            </a:r>
            <a:r>
              <a:rPr lang="fr-FR" dirty="0">
                <a:latin typeface="Times New Roman"/>
                <a:cs typeface="Times New Roman"/>
              </a:rPr>
              <a:t>devra p</a:t>
            </a:r>
            <a:r>
              <a:rPr lang="fr-FR" spc="-10" dirty="0">
                <a:latin typeface="Times New Roman"/>
                <a:cs typeface="Times New Roman"/>
              </a:rPr>
              <a:t>l</a:t>
            </a:r>
            <a:r>
              <a:rPr lang="fr-FR" dirty="0">
                <a:latin typeface="Times New Roman"/>
                <a:cs typeface="Times New Roman"/>
              </a:rPr>
              <a:t>acer</a:t>
            </a:r>
            <a:r>
              <a:rPr lang="fr-FR" spc="-25" dirty="0">
                <a:latin typeface="Times New Roman"/>
                <a:cs typeface="Times New Roman"/>
              </a:rPr>
              <a:t> </a:t>
            </a:r>
            <a:r>
              <a:rPr lang="fr-FR" dirty="0">
                <a:latin typeface="Times New Roman"/>
                <a:cs typeface="Times New Roman"/>
              </a:rPr>
              <a:t>un</a:t>
            </a:r>
            <a:r>
              <a:rPr lang="fr-FR" spc="-5" dirty="0">
                <a:latin typeface="Times New Roman"/>
                <a:cs typeface="Times New Roman"/>
              </a:rPr>
              <a:t> </a:t>
            </a:r>
            <a:r>
              <a:rPr lang="fr-FR" dirty="0">
                <a:latin typeface="Times New Roman"/>
                <a:cs typeface="Times New Roman"/>
              </a:rPr>
              <a:t>seul</a:t>
            </a:r>
            <a:r>
              <a:rPr lang="fr-FR" spc="-5" dirty="0">
                <a:latin typeface="Times New Roman"/>
                <a:cs typeface="Times New Roman"/>
              </a:rPr>
              <a:t> </a:t>
            </a:r>
            <a:r>
              <a:rPr lang="fr-FR" dirty="0">
                <a:latin typeface="Times New Roman"/>
                <a:cs typeface="Times New Roman"/>
              </a:rPr>
              <a:t>p</a:t>
            </a:r>
            <a:r>
              <a:rPr lang="fr-FR" spc="-10" dirty="0">
                <a:latin typeface="Times New Roman"/>
                <a:cs typeface="Times New Roman"/>
              </a:rPr>
              <a:t>i</a:t>
            </a:r>
            <a:r>
              <a:rPr lang="fr-FR" dirty="0">
                <a:latin typeface="Times New Roman"/>
                <a:cs typeface="Times New Roman"/>
              </a:rPr>
              <a:t>e</a:t>
            </a:r>
            <a:r>
              <a:rPr lang="fr-FR" spc="-5" dirty="0">
                <a:latin typeface="Times New Roman"/>
                <a:cs typeface="Times New Roman"/>
              </a:rPr>
              <a:t>d</a:t>
            </a:r>
            <a:r>
              <a:rPr lang="fr-FR" dirty="0">
                <a:latin typeface="Times New Roman"/>
                <a:cs typeface="Times New Roman"/>
              </a:rPr>
              <a:t>.</a:t>
            </a:r>
          </a:p>
          <a:p>
            <a:pPr>
              <a:lnSpc>
                <a:spcPct val="100000"/>
              </a:lnSpc>
              <a:spcBef>
                <a:spcPts val="41"/>
              </a:spcBef>
            </a:pPr>
            <a:endParaRPr lang="fr-FR"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Evo</a:t>
            </a:r>
            <a:r>
              <a:rPr lang="fr-FR" u="heavy" spc="-10" dirty="0">
                <a:latin typeface="Times New Roman"/>
                <a:cs typeface="Times New Roman"/>
              </a:rPr>
              <a:t>l</a:t>
            </a:r>
            <a:r>
              <a:rPr lang="fr-FR" u="heavy" dirty="0">
                <a:latin typeface="Times New Roman"/>
                <a:cs typeface="Times New Roman"/>
              </a:rPr>
              <a:t>ut</a:t>
            </a:r>
            <a:r>
              <a:rPr lang="fr-FR" u="heavy" spc="-10" dirty="0">
                <a:latin typeface="Times New Roman"/>
                <a:cs typeface="Times New Roman"/>
              </a:rPr>
              <a:t>i</a:t>
            </a:r>
            <a:r>
              <a:rPr lang="fr-FR" u="heavy" dirty="0">
                <a:latin typeface="Times New Roman"/>
                <a:cs typeface="Times New Roman"/>
              </a:rPr>
              <a:t>ons</a:t>
            </a:r>
            <a:endParaRPr lang="fr-FR" dirty="0">
              <a:latin typeface="Times New Roman"/>
              <a:cs typeface="Times New Roman"/>
            </a:endParaRPr>
          </a:p>
          <a:p>
            <a:pPr marL="298450" marR="5715" lvl="1" indent="-285750" algn="just">
              <a:spcBef>
                <a:spcPts val="409"/>
              </a:spcBef>
              <a:buFont typeface="Arial" panose="020B0604020202020204" pitchFamily="34" charset="0"/>
              <a:buChar char="•"/>
              <a:tabLst>
                <a:tab pos="910590" algn="l"/>
              </a:tabLst>
            </a:pPr>
            <a:r>
              <a:rPr lang="fr-FR" spc="5" dirty="0">
                <a:latin typeface="Times New Roman"/>
                <a:cs typeface="Times New Roman"/>
              </a:rPr>
              <a:t>Combiné avec l’exercice du « Chapeau Chinois ».</a:t>
            </a:r>
          </a:p>
          <a:p>
            <a:pPr marL="298450" marR="5715" lvl="1" indent="-285750" algn="just">
              <a:spcBef>
                <a:spcPts val="409"/>
              </a:spcBef>
              <a:buFont typeface="Arial" panose="020B0604020202020204" pitchFamily="34" charset="0"/>
              <a:buChar char="•"/>
              <a:tabLst>
                <a:tab pos="910590" algn="l"/>
              </a:tabLst>
            </a:pPr>
            <a:r>
              <a:rPr lang="fr-FR" spc="5" dirty="0">
                <a:latin typeface="Times New Roman"/>
                <a:cs typeface="Times New Roman"/>
              </a:rPr>
              <a:t>Sous forme de course duels ou relais.</a:t>
            </a:r>
          </a:p>
          <a:p>
            <a:pPr lvl="1">
              <a:lnSpc>
                <a:spcPct val="100000"/>
              </a:lnSpc>
              <a:spcBef>
                <a:spcPts val="40"/>
              </a:spcBef>
            </a:pPr>
            <a:endParaRPr lang="fr-FR" dirty="0">
              <a:latin typeface="Times New Roman"/>
              <a:cs typeface="Times New Roman"/>
            </a:endParaRPr>
          </a:p>
          <a:p>
            <a:pPr marL="12700" algn="just">
              <a:lnSpc>
                <a:spcPct val="100000"/>
              </a:lnSpc>
              <a:tabLst>
                <a:tab pos="404495" algn="l"/>
              </a:tabLst>
            </a:pPr>
            <a:r>
              <a:rPr lang="fr-FR" u="heavy" spc="-10" dirty="0">
                <a:latin typeface="Times New Roman"/>
                <a:cs typeface="Times New Roman"/>
              </a:rPr>
              <a:t>O</a:t>
            </a:r>
            <a:r>
              <a:rPr lang="fr-FR" u="heavy" dirty="0">
                <a:latin typeface="Times New Roman"/>
                <a:cs typeface="Times New Roman"/>
              </a:rPr>
              <a:t>bj</a:t>
            </a:r>
            <a:r>
              <a:rPr lang="fr-FR" u="heavy" spc="-10" dirty="0">
                <a:latin typeface="Times New Roman"/>
                <a:cs typeface="Times New Roman"/>
              </a:rPr>
              <a:t>e</a:t>
            </a:r>
            <a:r>
              <a:rPr lang="fr-FR" u="heavy" dirty="0">
                <a:latin typeface="Times New Roman"/>
                <a:cs typeface="Times New Roman"/>
              </a:rPr>
              <a:t>c</a:t>
            </a:r>
            <a:r>
              <a:rPr lang="fr-FR" u="heavy" spc="-10" dirty="0">
                <a:latin typeface="Times New Roman"/>
                <a:cs typeface="Times New Roman"/>
              </a:rPr>
              <a:t>ti</a:t>
            </a:r>
            <a:r>
              <a:rPr lang="fr-FR" u="heavy" dirty="0">
                <a:latin typeface="Times New Roman"/>
                <a:cs typeface="Times New Roman"/>
              </a:rPr>
              <a:t>f</a:t>
            </a:r>
            <a:r>
              <a:rPr lang="fr-FR" u="heavy" spc="-15" dirty="0">
                <a:latin typeface="Times New Roman"/>
                <a:cs typeface="Times New Roman"/>
              </a:rPr>
              <a:t> </a:t>
            </a:r>
            <a:r>
              <a:rPr lang="fr-FR" u="heavy" spc="-5" dirty="0">
                <a:latin typeface="Times New Roman"/>
                <a:cs typeface="Times New Roman"/>
              </a:rPr>
              <a:t>pédagog</a:t>
            </a:r>
            <a:r>
              <a:rPr lang="fr-FR" u="heavy" spc="-10" dirty="0">
                <a:latin typeface="Times New Roman"/>
                <a:cs typeface="Times New Roman"/>
              </a:rPr>
              <a:t>i</a:t>
            </a:r>
            <a:r>
              <a:rPr lang="fr-FR" u="heavy" spc="-5" dirty="0">
                <a:latin typeface="Times New Roman"/>
                <a:cs typeface="Times New Roman"/>
              </a:rPr>
              <a:t>que</a:t>
            </a:r>
            <a:endParaRPr lang="fr-FR" dirty="0">
              <a:latin typeface="Times New Roman"/>
              <a:cs typeface="Times New Roman"/>
            </a:endParaRPr>
          </a:p>
          <a:p>
            <a:pPr marL="12700" marR="5715" lvl="1" algn="just">
              <a:lnSpc>
                <a:spcPct val="100000"/>
              </a:lnSpc>
              <a:spcBef>
                <a:spcPts val="409"/>
              </a:spcBef>
              <a:tabLst>
                <a:tab pos="910590" algn="l"/>
              </a:tabLst>
            </a:pPr>
            <a:r>
              <a:rPr lang="fr-FR" spc="5" dirty="0">
                <a:latin typeface="Times New Roman"/>
                <a:cs typeface="Times New Roman"/>
              </a:rPr>
              <a:t>Travail de la vitesse de déplacement, de la forme de déplacement et appréciation des distance.</a:t>
            </a:r>
          </a:p>
          <a:p>
            <a:pPr marL="12700" marR="5715" lvl="1" algn="just">
              <a:lnSpc>
                <a:spcPct val="100000"/>
              </a:lnSpc>
              <a:spcBef>
                <a:spcPts val="409"/>
              </a:spcBef>
              <a:tabLst>
                <a:tab pos="910590" algn="l"/>
              </a:tabLst>
            </a:pPr>
            <a:r>
              <a:rPr lang="fr-FR" spc="5" dirty="0">
                <a:latin typeface="Times New Roman"/>
                <a:cs typeface="Times New Roman"/>
              </a:rPr>
              <a:t>Recherche d’équilibre, du contrôle et de la stabilité du buste.</a:t>
            </a:r>
          </a:p>
          <a:p>
            <a:pPr marL="12700" marR="5715" lvl="1" algn="just">
              <a:lnSpc>
                <a:spcPct val="100000"/>
              </a:lnSpc>
              <a:spcBef>
                <a:spcPts val="409"/>
              </a:spcBef>
              <a:tabLst>
                <a:tab pos="910590" algn="l"/>
              </a:tabLst>
            </a:pPr>
            <a:r>
              <a:rPr lang="fr-FR" spc="5" dirty="0">
                <a:latin typeface="Times New Roman"/>
                <a:cs typeface="Times New Roman"/>
              </a:rPr>
              <a:t>Concentration et application pour poser la balle.</a:t>
            </a:r>
          </a:p>
          <a:p>
            <a:pPr lvl="1">
              <a:lnSpc>
                <a:spcPct val="100000"/>
              </a:lnSpc>
              <a:spcBef>
                <a:spcPts val="41"/>
              </a:spcBef>
            </a:pPr>
            <a:endParaRPr lang="fr-FR" dirty="0">
              <a:latin typeface="Times New Roman"/>
              <a:cs typeface="Times New Roman"/>
            </a:endParaRPr>
          </a:p>
          <a:p>
            <a:pPr marL="12700" algn="just">
              <a:tabLst>
                <a:tab pos="404495" algn="l"/>
              </a:tabLst>
            </a:pPr>
            <a:r>
              <a:rPr lang="fr-FR" u="heavy" dirty="0">
                <a:latin typeface="Times New Roman"/>
                <a:cs typeface="Times New Roman"/>
              </a:rPr>
              <a:t>Matér</a:t>
            </a:r>
            <a:r>
              <a:rPr lang="fr-FR" u="heavy" spc="-10" dirty="0">
                <a:latin typeface="Times New Roman"/>
                <a:cs typeface="Times New Roman"/>
              </a:rPr>
              <a:t>i</a:t>
            </a:r>
            <a:r>
              <a:rPr lang="fr-FR" u="heavy" dirty="0">
                <a:latin typeface="Times New Roman"/>
                <a:cs typeface="Times New Roman"/>
              </a:rPr>
              <a:t>el</a:t>
            </a:r>
          </a:p>
          <a:p>
            <a:pPr marL="12700" marR="5715" lvl="1" algn="just">
              <a:spcBef>
                <a:spcPts val="409"/>
              </a:spcBef>
              <a:tabLst>
                <a:tab pos="910590" algn="l"/>
              </a:tabLst>
            </a:pPr>
            <a:r>
              <a:rPr lang="fr-FR" spc="5" dirty="0">
                <a:latin typeface="Times New Roman"/>
                <a:cs typeface="Times New Roman"/>
              </a:rPr>
              <a:t>Coupelles, cerceaux, lignes, balles en mousse.</a:t>
            </a:r>
          </a:p>
          <a:p>
            <a:pPr marL="12700" algn="just">
              <a:lnSpc>
                <a:spcPct val="100000"/>
              </a:lnSpc>
              <a:tabLst>
                <a:tab pos="404495" algn="l"/>
              </a:tabLst>
            </a:pPr>
            <a:endParaRPr lang="fr-FR" dirty="0">
              <a:latin typeface="Times New Roman"/>
              <a:cs typeface="Times New Roman"/>
            </a:endParaRPr>
          </a:p>
        </p:txBody>
      </p:sp>
      <p:sp>
        <p:nvSpPr>
          <p:cNvPr id="4" name="object 4"/>
          <p:cNvSpPr txBox="1"/>
          <p:nvPr/>
        </p:nvSpPr>
        <p:spPr>
          <a:xfrm>
            <a:off x="6946900" y="285507"/>
            <a:ext cx="2641346" cy="1231106"/>
          </a:xfrm>
          <a:prstGeom prst="rect">
            <a:avLst/>
          </a:prstGeom>
        </p:spPr>
        <p:txBody>
          <a:bodyPr vert="horz" wrap="square" lIns="0" tIns="0" rIns="0" bIns="0" rtlCol="0">
            <a:spAutoFit/>
          </a:bodyPr>
          <a:lstStyle/>
          <a:p>
            <a:pPr marL="12700" algn="r">
              <a:lnSpc>
                <a:spcPct val="100000"/>
              </a:lnSpc>
            </a:pPr>
            <a:r>
              <a:rPr lang="fr-FR" sz="4000" dirty="0">
                <a:latin typeface="Trebuchet MS"/>
                <a:cs typeface="Trebuchet MS"/>
              </a:rPr>
              <a:t>L’ Œuf à la Coque</a:t>
            </a:r>
          </a:p>
        </p:txBody>
      </p:sp>
      <p:sp>
        <p:nvSpPr>
          <p:cNvPr id="5" name="object 5"/>
          <p:cNvSpPr txBox="1"/>
          <p:nvPr/>
        </p:nvSpPr>
        <p:spPr>
          <a:xfrm>
            <a:off x="1272286" y="298207"/>
            <a:ext cx="38458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718675" y="428625"/>
            <a:ext cx="304800" cy="304800"/>
          </a:xfrm>
          <a:prstGeom prst="rect">
            <a:avLst/>
          </a:prstGeom>
          <a:noFill/>
          <a:ln>
            <a:noFill/>
          </a:ln>
        </p:spPr>
      </p:pic>
      <p:sp>
        <p:nvSpPr>
          <p:cNvPr id="7" name="Émoticône 6"/>
          <p:cNvSpPr/>
          <p:nvPr/>
        </p:nvSpPr>
        <p:spPr>
          <a:xfrm>
            <a:off x="100996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858ADC8E-C8F5-4FF2-8B39-F18FEF815118}"/>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26</a:t>
            </a:fld>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917374"/>
            <a:ext cx="8189595" cy="3672800"/>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4"/>
              </a:spcBef>
            </a:pPr>
            <a:r>
              <a:rPr lang="fr-FR" sz="1800" dirty="0">
                <a:latin typeface="Times New Roman"/>
                <a:cs typeface="Times New Roman"/>
              </a:rPr>
              <a:t>Deux</a:t>
            </a:r>
            <a:r>
              <a:rPr lang="fr-FR" sz="1800" spc="10" dirty="0">
                <a:latin typeface="Times New Roman"/>
                <a:cs typeface="Times New Roman"/>
              </a:rPr>
              <a:t> </a:t>
            </a:r>
            <a:r>
              <a:rPr lang="fr-FR" sz="1800" dirty="0">
                <a:latin typeface="Times New Roman"/>
                <a:cs typeface="Times New Roman"/>
              </a:rPr>
              <a:t>patients</a:t>
            </a:r>
            <a:r>
              <a:rPr lang="fr-FR" sz="1800" spc="15" dirty="0">
                <a:latin typeface="Times New Roman"/>
                <a:cs typeface="Times New Roman"/>
              </a:rPr>
              <a:t> </a:t>
            </a:r>
            <a:r>
              <a:rPr lang="fr-FR" sz="1800" spc="-10" dirty="0">
                <a:latin typeface="Times New Roman"/>
                <a:cs typeface="Times New Roman"/>
              </a:rPr>
              <a:t>s</a:t>
            </a:r>
            <a:r>
              <a:rPr lang="fr-FR" sz="1800" dirty="0">
                <a:latin typeface="Times New Roman"/>
                <a:cs typeface="Times New Roman"/>
              </a:rPr>
              <a:t>e</a:t>
            </a:r>
            <a:r>
              <a:rPr lang="fr-FR" sz="1800" spc="5"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nt</a:t>
            </a:r>
            <a:r>
              <a:rPr lang="fr-FR" sz="1800" spc="2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ce</a:t>
            </a:r>
            <a:r>
              <a:rPr lang="fr-FR" sz="1800" spc="10" dirty="0">
                <a:latin typeface="Times New Roman"/>
                <a:cs typeface="Times New Roman"/>
              </a:rPr>
              <a:t> </a:t>
            </a:r>
            <a:r>
              <a:rPr lang="fr-FR" sz="1800" dirty="0">
                <a:latin typeface="Times New Roman"/>
                <a:cs typeface="Times New Roman"/>
              </a:rPr>
              <a:t>à</a:t>
            </a:r>
            <a:r>
              <a:rPr lang="fr-FR" sz="1800" spc="2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ce</a:t>
            </a:r>
            <a:r>
              <a:rPr lang="fr-FR" sz="1800" spc="25" dirty="0">
                <a:latin typeface="Times New Roman"/>
                <a:cs typeface="Times New Roman"/>
              </a:rPr>
              <a:t> </a:t>
            </a:r>
            <a:r>
              <a:rPr lang="fr-FR" sz="1800" dirty="0">
                <a:latin typeface="Times New Roman"/>
                <a:cs typeface="Times New Roman"/>
              </a:rPr>
              <a:t>en</a:t>
            </a:r>
            <a:r>
              <a:rPr lang="fr-FR" sz="1800" spc="15" dirty="0">
                <a:latin typeface="Times New Roman"/>
                <a:cs typeface="Times New Roman"/>
              </a:rPr>
              <a:t> </a:t>
            </a:r>
            <a:r>
              <a:rPr lang="fr-FR" sz="1800" dirty="0">
                <a:latin typeface="Times New Roman"/>
                <a:cs typeface="Times New Roman"/>
              </a:rPr>
              <a:t>s</a:t>
            </a:r>
            <a:r>
              <a:rPr lang="fr-FR" sz="1800" spc="-15" dirty="0">
                <a:latin typeface="Times New Roman"/>
                <a:cs typeface="Times New Roman"/>
              </a:rPr>
              <a:t>i</a:t>
            </a:r>
            <a:r>
              <a:rPr lang="fr-FR" sz="1800" dirty="0">
                <a:latin typeface="Times New Roman"/>
                <a:cs typeface="Times New Roman"/>
              </a:rPr>
              <a:t>tua</a:t>
            </a:r>
            <a:r>
              <a:rPr lang="fr-FR" sz="1800" spc="-10" dirty="0">
                <a:latin typeface="Times New Roman"/>
                <a:cs typeface="Times New Roman"/>
              </a:rPr>
              <a:t>t</a:t>
            </a:r>
            <a:r>
              <a:rPr lang="fr-FR" sz="1800" dirty="0">
                <a:latin typeface="Times New Roman"/>
                <a:cs typeface="Times New Roman"/>
              </a:rPr>
              <a:t>ion</a:t>
            </a:r>
            <a:r>
              <a:rPr lang="fr-FR" sz="1800" spc="2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fente.</a:t>
            </a:r>
            <a:r>
              <a:rPr lang="fr-FR" sz="1800" spc="20" dirty="0">
                <a:latin typeface="Times New Roman"/>
                <a:cs typeface="Times New Roman"/>
              </a:rPr>
              <a:t> </a:t>
            </a:r>
            <a:r>
              <a:rPr lang="fr-FR" sz="1800" spc="-10" dirty="0">
                <a:latin typeface="Times New Roman"/>
                <a:cs typeface="Times New Roman"/>
              </a:rPr>
              <a:t>U</a:t>
            </a:r>
            <a:r>
              <a:rPr lang="fr-FR" sz="1800" dirty="0">
                <a:latin typeface="Times New Roman"/>
                <a:cs typeface="Times New Roman"/>
              </a:rPr>
              <a:t>n</a:t>
            </a:r>
            <a:r>
              <a:rPr lang="fr-FR" sz="1800" spc="15" dirty="0">
                <a:latin typeface="Times New Roman"/>
                <a:cs typeface="Times New Roman"/>
              </a:rPr>
              <a:t> </a:t>
            </a:r>
            <a:r>
              <a:rPr lang="fr-FR" sz="1800" dirty="0">
                <a:latin typeface="Times New Roman"/>
                <a:cs typeface="Times New Roman"/>
              </a:rPr>
              <a:t>chef</a:t>
            </a:r>
            <a:r>
              <a:rPr lang="fr-FR" sz="1800" spc="5" dirty="0">
                <a:latin typeface="Times New Roman"/>
                <a:cs typeface="Times New Roman"/>
              </a:rPr>
              <a:t> </a:t>
            </a:r>
            <a:r>
              <a:rPr lang="fr-FR" sz="1800" dirty="0">
                <a:latin typeface="Times New Roman"/>
                <a:cs typeface="Times New Roman"/>
              </a:rPr>
              <a:t>est</a:t>
            </a:r>
            <a:r>
              <a:rPr lang="fr-FR" sz="1800" spc="15" dirty="0">
                <a:latin typeface="Times New Roman"/>
                <a:cs typeface="Times New Roman"/>
              </a:rPr>
              <a:t> </a:t>
            </a:r>
            <a:r>
              <a:rPr lang="fr-FR" sz="1800" dirty="0">
                <a:latin typeface="Times New Roman"/>
                <a:cs typeface="Times New Roman"/>
              </a:rPr>
              <a:t>désign</a:t>
            </a:r>
            <a:r>
              <a:rPr lang="fr-FR" sz="1800" spc="-10" dirty="0">
                <a:latin typeface="Times New Roman"/>
                <a:cs typeface="Times New Roman"/>
              </a:rPr>
              <a:t>é</a:t>
            </a:r>
            <a:r>
              <a:rPr lang="fr-FR" sz="1800" dirty="0">
                <a:latin typeface="Times New Roman"/>
                <a:cs typeface="Times New Roman"/>
              </a:rPr>
              <a:t>.</a:t>
            </a:r>
            <a:r>
              <a:rPr lang="fr-FR" sz="1800" spc="20" dirty="0">
                <a:latin typeface="Times New Roman"/>
                <a:cs typeface="Times New Roman"/>
              </a:rPr>
              <a:t> </a:t>
            </a:r>
            <a:r>
              <a:rPr lang="fr-FR" sz="1800" dirty="0">
                <a:latin typeface="Times New Roman"/>
                <a:cs typeface="Times New Roman"/>
              </a:rPr>
              <a:t>En</a:t>
            </a:r>
            <a:r>
              <a:rPr lang="fr-FR" sz="1800" spc="15"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autant sur</a:t>
            </a:r>
            <a:r>
              <a:rPr lang="fr-FR" sz="1800" spc="25"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spc="-10" dirty="0">
                <a:latin typeface="Times New Roman"/>
                <a:cs typeface="Times New Roman"/>
              </a:rPr>
              <a:t>c</a:t>
            </a:r>
            <a:r>
              <a:rPr lang="fr-FR" sz="1800" dirty="0">
                <a:latin typeface="Times New Roman"/>
                <a:cs typeface="Times New Roman"/>
              </a:rPr>
              <a:t>e</a:t>
            </a:r>
            <a:r>
              <a:rPr lang="fr-FR" sz="1800" spc="25" dirty="0">
                <a:latin typeface="Times New Roman"/>
                <a:cs typeface="Times New Roman"/>
              </a:rPr>
              <a:t> </a:t>
            </a:r>
            <a:r>
              <a:rPr lang="fr-FR" sz="1800" dirty="0">
                <a:latin typeface="Times New Roman"/>
                <a:cs typeface="Times New Roman"/>
              </a:rPr>
              <a:t>il</a:t>
            </a:r>
            <a:r>
              <a:rPr lang="fr-FR" sz="1800" spc="20"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a</a:t>
            </a:r>
            <a:r>
              <a:rPr lang="fr-FR" sz="1800" spc="-10" dirty="0">
                <a:latin typeface="Times New Roman"/>
                <a:cs typeface="Times New Roman"/>
              </a:rPr>
              <a:t>n</a:t>
            </a:r>
            <a:r>
              <a:rPr lang="fr-FR" sz="1800" dirty="0">
                <a:latin typeface="Times New Roman"/>
                <a:cs typeface="Times New Roman"/>
              </a:rPr>
              <a:t>ge</a:t>
            </a:r>
            <a:r>
              <a:rPr lang="fr-FR" sz="1800" spc="3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j</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be</a:t>
            </a:r>
            <a:r>
              <a:rPr lang="fr-FR" sz="1800" spc="3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a:t>
            </a:r>
            <a:r>
              <a:rPr lang="fr-FR" sz="1800" spc="-10" dirty="0">
                <a:latin typeface="Times New Roman"/>
                <a:cs typeface="Times New Roman"/>
              </a:rPr>
              <a:t>a</a:t>
            </a:r>
            <a:r>
              <a:rPr lang="fr-FR" sz="1800" dirty="0">
                <a:latin typeface="Times New Roman"/>
                <a:cs typeface="Times New Roman"/>
              </a:rPr>
              <a:t>ppui,</a:t>
            </a:r>
            <a:r>
              <a:rPr lang="fr-FR" sz="1800" spc="25" dirty="0">
                <a:latin typeface="Times New Roman"/>
                <a:cs typeface="Times New Roman"/>
              </a:rPr>
              <a:t> </a:t>
            </a:r>
            <a:r>
              <a:rPr lang="fr-FR" sz="1800" dirty="0">
                <a:latin typeface="Times New Roman"/>
                <a:cs typeface="Times New Roman"/>
              </a:rPr>
              <a:t>son</a:t>
            </a:r>
            <a:r>
              <a:rPr lang="fr-FR" sz="1800" spc="25"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5" dirty="0">
                <a:latin typeface="Times New Roman"/>
                <a:cs typeface="Times New Roman"/>
              </a:rPr>
              <a:t>e</a:t>
            </a:r>
            <a:r>
              <a:rPr lang="fr-FR" sz="1800" spc="-15" dirty="0">
                <a:latin typeface="Times New Roman"/>
                <a:cs typeface="Times New Roman"/>
              </a:rPr>
              <a:t>n</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re</a:t>
            </a:r>
            <a:r>
              <a:rPr lang="fr-FR" sz="1800" spc="30" dirty="0">
                <a:latin typeface="Times New Roman"/>
                <a:cs typeface="Times New Roman"/>
              </a:rPr>
              <a:t> </a:t>
            </a:r>
            <a:r>
              <a:rPr lang="fr-FR" sz="1800" dirty="0">
                <a:latin typeface="Times New Roman"/>
                <a:cs typeface="Times New Roman"/>
              </a:rPr>
              <a:t>devra</a:t>
            </a:r>
            <a:r>
              <a:rPr lang="fr-FR" sz="1800" spc="20"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imi</a:t>
            </a:r>
            <a:r>
              <a:rPr lang="fr-FR" sz="1800" spc="-10" dirty="0">
                <a:latin typeface="Times New Roman"/>
                <a:cs typeface="Times New Roman"/>
              </a:rPr>
              <a:t>t</a:t>
            </a:r>
            <a:r>
              <a:rPr lang="fr-FR" sz="1800" dirty="0">
                <a:latin typeface="Times New Roman"/>
                <a:cs typeface="Times New Roman"/>
              </a:rPr>
              <a:t>er</a:t>
            </a:r>
            <a:r>
              <a:rPr lang="fr-FR" sz="1800" spc="3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3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lus</a:t>
            </a:r>
            <a:r>
              <a:rPr lang="fr-FR" sz="1800" spc="30" dirty="0">
                <a:latin typeface="Times New Roman"/>
                <a:cs typeface="Times New Roman"/>
              </a:rPr>
              <a:t> </a:t>
            </a:r>
            <a:r>
              <a:rPr lang="fr-FR" sz="1800" dirty="0">
                <a:latin typeface="Times New Roman"/>
                <a:cs typeface="Times New Roman"/>
              </a:rPr>
              <a:t>si</a:t>
            </a:r>
            <a:r>
              <a:rPr lang="fr-FR" sz="1800" spc="-10" dirty="0">
                <a:latin typeface="Times New Roman"/>
                <a:cs typeface="Times New Roman"/>
              </a:rPr>
              <a:t>m</a:t>
            </a:r>
            <a:r>
              <a:rPr lang="fr-FR" sz="1800" dirty="0">
                <a:latin typeface="Times New Roman"/>
                <a:cs typeface="Times New Roman"/>
              </a:rPr>
              <a:t>ultanément pos</a:t>
            </a:r>
            <a:r>
              <a:rPr lang="fr-FR" sz="1800" spc="-10" dirty="0">
                <a:latin typeface="Times New Roman"/>
                <a:cs typeface="Times New Roman"/>
              </a:rPr>
              <a:t>s</a:t>
            </a:r>
            <a:r>
              <a:rPr lang="fr-FR" sz="1800" dirty="0">
                <a:latin typeface="Times New Roman"/>
                <a:cs typeface="Times New Roman"/>
              </a:rPr>
              <a:t>ib</a:t>
            </a:r>
            <a:r>
              <a:rPr lang="fr-FR" sz="1800" spc="5" dirty="0">
                <a:latin typeface="Times New Roman"/>
                <a:cs typeface="Times New Roman"/>
              </a:rPr>
              <a:t>le</a:t>
            </a:r>
            <a:r>
              <a:rPr lang="fr-FR" sz="1800" dirty="0">
                <a:latin typeface="Times New Roman"/>
                <a:cs typeface="Times New Roman"/>
              </a:rPr>
              <a:t>. </a:t>
            </a:r>
            <a:r>
              <a:rPr lang="fr-FR" sz="1800" spc="-165" dirty="0">
                <a:latin typeface="Times New Roman"/>
                <a:cs typeface="Times New Roman"/>
              </a:rPr>
              <a:t>L</a:t>
            </a:r>
            <a:r>
              <a:rPr lang="fr-FR" sz="1800" dirty="0">
                <a:latin typeface="Times New Roman"/>
                <a:cs typeface="Times New Roman"/>
              </a:rPr>
              <a:t>’éducateur</a:t>
            </a:r>
            <a:r>
              <a:rPr lang="fr-FR" sz="1800" spc="-15" dirty="0">
                <a:latin typeface="Times New Roman"/>
                <a:cs typeface="Times New Roman"/>
              </a:rPr>
              <a:t> </a:t>
            </a:r>
            <a:r>
              <a:rPr lang="fr-FR" sz="1800" dirty="0">
                <a:latin typeface="Times New Roman"/>
                <a:cs typeface="Times New Roman"/>
              </a:rPr>
              <a:t>peut donner lu</a:t>
            </a:r>
            <a:r>
              <a:rPr lang="fr-FR" sz="1800" spc="5" dirty="0">
                <a:latin typeface="Times New Roman"/>
                <a:cs typeface="Times New Roman"/>
              </a:rPr>
              <a:t>i</a:t>
            </a:r>
            <a:r>
              <a:rPr lang="fr-FR" sz="1800" dirty="0">
                <a:latin typeface="Times New Roman"/>
                <a:cs typeface="Times New Roman"/>
              </a:rPr>
              <a:t>-</a:t>
            </a:r>
            <a:r>
              <a:rPr lang="fr-FR" sz="1800" spc="-10" dirty="0">
                <a:latin typeface="Times New Roman"/>
                <a:cs typeface="Times New Roman"/>
              </a:rPr>
              <a:t>m</a:t>
            </a:r>
            <a:r>
              <a:rPr lang="fr-FR" sz="1800" dirty="0">
                <a:latin typeface="Times New Roman"/>
                <a:cs typeface="Times New Roman"/>
              </a:rPr>
              <a:t>ême</a:t>
            </a:r>
            <a:r>
              <a:rPr lang="fr-FR" sz="1800" spc="-5"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signal du</a:t>
            </a:r>
            <a:r>
              <a:rPr lang="fr-FR" sz="1800" spc="-10" dirty="0">
                <a:latin typeface="Times New Roman"/>
                <a:cs typeface="Times New Roman"/>
              </a:rPr>
              <a:t> </a:t>
            </a:r>
            <a:r>
              <a:rPr lang="fr-FR" sz="1800" dirty="0">
                <a:latin typeface="Times New Roman"/>
                <a:cs typeface="Times New Roman"/>
              </a:rPr>
              <a:t>ch</a:t>
            </a:r>
            <a:r>
              <a:rPr lang="fr-FR" sz="1800" spc="5" dirty="0">
                <a:latin typeface="Times New Roman"/>
                <a:cs typeface="Times New Roman"/>
              </a:rPr>
              <a:t>a</a:t>
            </a:r>
            <a:r>
              <a:rPr lang="fr-FR" sz="1800" dirty="0">
                <a:latin typeface="Times New Roman"/>
                <a:cs typeface="Times New Roman"/>
              </a:rPr>
              <a:t>ngement d’appuis.</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4"/>
              </a:spcBef>
            </a:pPr>
            <a:r>
              <a:rPr lang="fr-FR" sz="1800" dirty="0">
                <a:latin typeface="Times New Roman"/>
                <a:cs typeface="Times New Roman"/>
              </a:rPr>
              <a:t>Renforce</a:t>
            </a:r>
            <a:r>
              <a:rPr lang="fr-FR" sz="1800" spc="-15" dirty="0">
                <a:latin typeface="Times New Roman"/>
                <a:cs typeface="Times New Roman"/>
              </a:rPr>
              <a:t>m</a:t>
            </a:r>
            <a:r>
              <a:rPr lang="fr-FR" sz="1800" dirty="0">
                <a:latin typeface="Times New Roman"/>
                <a:cs typeface="Times New Roman"/>
              </a:rPr>
              <a:t>ent</a:t>
            </a:r>
            <a:r>
              <a:rPr lang="fr-FR" sz="1800" spc="7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8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65" dirty="0">
                <a:latin typeface="Times New Roman"/>
                <a:cs typeface="Times New Roman"/>
              </a:rPr>
              <a:t> </a:t>
            </a:r>
            <a:r>
              <a:rPr lang="fr-FR" sz="1800" dirty="0">
                <a:latin typeface="Times New Roman"/>
                <a:cs typeface="Times New Roman"/>
              </a:rPr>
              <a:t>ton</a:t>
            </a:r>
            <a:r>
              <a:rPr lang="fr-FR" sz="1800" spc="-10" dirty="0">
                <a:latin typeface="Times New Roman"/>
                <a:cs typeface="Times New Roman"/>
              </a:rPr>
              <a:t>i</a:t>
            </a:r>
            <a:r>
              <a:rPr lang="fr-FR" sz="1800" dirty="0">
                <a:latin typeface="Times New Roman"/>
                <a:cs typeface="Times New Roman"/>
              </a:rPr>
              <a:t>c</a:t>
            </a:r>
            <a:r>
              <a:rPr lang="fr-FR" sz="1800" spc="5" dirty="0">
                <a:latin typeface="Times New Roman"/>
                <a:cs typeface="Times New Roman"/>
              </a:rPr>
              <a:t>i</a:t>
            </a:r>
            <a:r>
              <a:rPr lang="fr-FR" sz="1800" spc="-10" dirty="0">
                <a:latin typeface="Times New Roman"/>
                <a:cs typeface="Times New Roman"/>
              </a:rPr>
              <a:t>t</a:t>
            </a:r>
            <a:r>
              <a:rPr lang="fr-FR" sz="1800" dirty="0">
                <a:latin typeface="Times New Roman"/>
                <a:cs typeface="Times New Roman"/>
              </a:rPr>
              <a:t>é</a:t>
            </a:r>
            <a:r>
              <a:rPr lang="fr-FR" sz="1800" spc="80"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u</a:t>
            </a:r>
            <a:r>
              <a:rPr lang="fr-FR" sz="1800" spc="-10" dirty="0">
                <a:latin typeface="Times New Roman"/>
                <a:cs typeface="Times New Roman"/>
              </a:rPr>
              <a:t>s</a:t>
            </a:r>
            <a:r>
              <a:rPr lang="fr-FR" sz="1800" dirty="0">
                <a:latin typeface="Times New Roman"/>
                <a:cs typeface="Times New Roman"/>
              </a:rPr>
              <a:t>cula</a:t>
            </a:r>
            <a:r>
              <a:rPr lang="fr-FR" sz="1800" spc="5" dirty="0">
                <a:latin typeface="Times New Roman"/>
                <a:cs typeface="Times New Roman"/>
              </a:rPr>
              <a:t>i</a:t>
            </a:r>
            <a:r>
              <a:rPr lang="fr-FR" sz="1800" spc="-15" dirty="0">
                <a:latin typeface="Times New Roman"/>
                <a:cs typeface="Times New Roman"/>
              </a:rPr>
              <a:t>r</a:t>
            </a:r>
            <a:r>
              <a:rPr lang="fr-FR" sz="1800" dirty="0">
                <a:latin typeface="Times New Roman"/>
                <a:cs typeface="Times New Roman"/>
              </a:rPr>
              <a:t>e,</a:t>
            </a:r>
            <a:r>
              <a:rPr lang="fr-FR" sz="1800" spc="80" dirty="0">
                <a:latin typeface="Times New Roman"/>
                <a:cs typeface="Times New Roman"/>
              </a:rPr>
              <a:t> </a:t>
            </a:r>
            <a:r>
              <a:rPr lang="fr-FR" sz="1800" dirty="0">
                <a:latin typeface="Times New Roman"/>
                <a:cs typeface="Times New Roman"/>
              </a:rPr>
              <a:t>co</a:t>
            </a:r>
            <a:r>
              <a:rPr lang="fr-FR" sz="1800" spc="-15" dirty="0">
                <a:latin typeface="Times New Roman"/>
                <a:cs typeface="Times New Roman"/>
              </a:rPr>
              <a:t>n</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nt</a:t>
            </a:r>
            <a:r>
              <a:rPr lang="fr-FR" sz="1800" spc="-15" dirty="0">
                <a:latin typeface="Times New Roman"/>
                <a:cs typeface="Times New Roman"/>
              </a:rPr>
              <a:t>r</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ion</a:t>
            </a:r>
            <a:r>
              <a:rPr lang="fr-FR" sz="1800" spc="70" dirty="0">
                <a:latin typeface="Times New Roman"/>
                <a:cs typeface="Times New Roman"/>
              </a:rPr>
              <a:t> </a:t>
            </a:r>
            <a:r>
              <a:rPr lang="fr-FR" sz="1800" dirty="0">
                <a:latin typeface="Times New Roman"/>
                <a:cs typeface="Times New Roman"/>
              </a:rPr>
              <a:t>et</a:t>
            </a:r>
            <a:r>
              <a:rPr lang="fr-FR" sz="1800" spc="65"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ites</a:t>
            </a:r>
            <a:r>
              <a:rPr lang="fr-FR" sz="1800" spc="-10" dirty="0">
                <a:latin typeface="Times New Roman"/>
                <a:cs typeface="Times New Roman"/>
              </a:rPr>
              <a:t>s</a:t>
            </a:r>
            <a:r>
              <a:rPr lang="fr-FR" sz="1800" dirty="0">
                <a:latin typeface="Times New Roman"/>
                <a:cs typeface="Times New Roman"/>
              </a:rPr>
              <a:t>e</a:t>
            </a:r>
            <a:r>
              <a:rPr lang="fr-FR" sz="1800" spc="7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80" dirty="0">
                <a:latin typeface="Times New Roman"/>
                <a:cs typeface="Times New Roman"/>
              </a:rPr>
              <a:t> </a:t>
            </a:r>
            <a:r>
              <a:rPr lang="fr-FR" sz="1800" dirty="0">
                <a:latin typeface="Times New Roman"/>
                <a:cs typeface="Times New Roman"/>
              </a:rPr>
              <a:t>r</a:t>
            </a:r>
            <a:r>
              <a:rPr lang="fr-FR" sz="1800" spc="-10" dirty="0">
                <a:latin typeface="Times New Roman"/>
                <a:cs typeface="Times New Roman"/>
              </a:rPr>
              <a:t>é</a:t>
            </a:r>
            <a:r>
              <a:rPr lang="fr-FR" sz="1800" dirty="0">
                <a:latin typeface="Times New Roman"/>
                <a:cs typeface="Times New Roman"/>
              </a:rPr>
              <a:t>a</a:t>
            </a:r>
            <a:r>
              <a:rPr lang="fr-FR" sz="1800" spc="5" dirty="0">
                <a:latin typeface="Times New Roman"/>
                <a:cs typeface="Times New Roman"/>
              </a:rPr>
              <a:t>c</a:t>
            </a:r>
            <a:r>
              <a:rPr lang="fr-FR" sz="1800" spc="-10" dirty="0">
                <a:latin typeface="Times New Roman"/>
                <a:cs typeface="Times New Roman"/>
              </a:rPr>
              <a:t>t</a:t>
            </a:r>
            <a:r>
              <a:rPr lang="fr-FR" sz="1800" dirty="0">
                <a:latin typeface="Times New Roman"/>
                <a:cs typeface="Times New Roman"/>
              </a:rPr>
              <a:t>ion</a:t>
            </a:r>
            <a:r>
              <a:rPr lang="fr-FR" sz="1800" spc="70" dirty="0">
                <a:latin typeface="Times New Roman"/>
                <a:cs typeface="Times New Roman"/>
              </a:rPr>
              <a:t> </a:t>
            </a:r>
            <a:r>
              <a:rPr lang="fr-FR" sz="1800" dirty="0">
                <a:latin typeface="Times New Roman"/>
                <a:cs typeface="Times New Roman"/>
              </a:rPr>
              <a:t>à</a:t>
            </a:r>
            <a:r>
              <a:rPr lang="fr-FR" sz="1800" spc="65" dirty="0">
                <a:latin typeface="Times New Roman"/>
                <a:cs typeface="Times New Roman"/>
              </a:rPr>
              <a:t> </a:t>
            </a:r>
            <a:r>
              <a:rPr lang="fr-FR" sz="1800" spc="-5" dirty="0">
                <a:latin typeface="Times New Roman"/>
                <a:cs typeface="Times New Roman"/>
              </a:rPr>
              <a:t>u</a:t>
            </a:r>
            <a:r>
              <a:rPr lang="fr-FR" sz="1800" dirty="0">
                <a:latin typeface="Times New Roman"/>
                <a:cs typeface="Times New Roman"/>
              </a:rPr>
              <a:t>n</a:t>
            </a:r>
            <a:r>
              <a:rPr lang="fr-FR" sz="1800" spc="75"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ti</a:t>
            </a:r>
            <a:r>
              <a:rPr lang="fr-FR" sz="1800" spc="-15" dirty="0">
                <a:latin typeface="Times New Roman"/>
                <a:cs typeface="Times New Roman"/>
              </a:rPr>
              <a:t>m</a:t>
            </a:r>
            <a:r>
              <a:rPr lang="fr-FR" sz="1800" dirty="0">
                <a:latin typeface="Times New Roman"/>
                <a:cs typeface="Times New Roman"/>
              </a:rPr>
              <a:t>uli</a:t>
            </a:r>
          </a:p>
          <a:p>
            <a:pPr marL="12700" algn="just">
              <a:lnSpc>
                <a:spcPct val="100000"/>
              </a:lnSpc>
            </a:pPr>
            <a:r>
              <a:rPr lang="fr-FR" sz="1800" dirty="0">
                <a:latin typeface="Times New Roman"/>
                <a:cs typeface="Times New Roman"/>
              </a:rPr>
              <a:t>visue</a:t>
            </a:r>
            <a:r>
              <a:rPr lang="fr-FR" sz="1800" spc="5" dirty="0">
                <a:latin typeface="Times New Roman"/>
                <a:cs typeface="Times New Roman"/>
              </a:rPr>
              <a:t>l</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Aucun</a:t>
            </a:r>
          </a:p>
        </p:txBody>
      </p:sp>
      <p:sp>
        <p:nvSpPr>
          <p:cNvPr id="4" name="object 4"/>
          <p:cNvSpPr txBox="1"/>
          <p:nvPr/>
        </p:nvSpPr>
        <p:spPr>
          <a:xfrm>
            <a:off x="7175500" y="285507"/>
            <a:ext cx="2415793"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Miroir</a:t>
            </a:r>
          </a:p>
        </p:txBody>
      </p:sp>
      <p:sp>
        <p:nvSpPr>
          <p:cNvPr id="5" name="object 5"/>
          <p:cNvSpPr txBox="1"/>
          <p:nvPr/>
        </p:nvSpPr>
        <p:spPr>
          <a:xfrm>
            <a:off x="1272286" y="285507"/>
            <a:ext cx="40744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7B729444-E5C3-4B99-AFFE-7F4B4E38AE31}"/>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27</a:t>
            </a:fld>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2062024"/>
            <a:ext cx="8190230" cy="3395801"/>
          </a:xfrm>
          <a:prstGeom prst="rect">
            <a:avLst/>
          </a:prstGeom>
        </p:spPr>
        <p:txBody>
          <a:bodyPr vert="horz" wrap="square" lIns="0" tIns="0" rIns="0" bIns="0" rtlCol="0">
            <a:spAutoFit/>
          </a:bodyPr>
          <a:lstStyle/>
          <a:p>
            <a:pPr marL="12700" algn="just">
              <a:lnSpc>
                <a:spcPct val="100000"/>
              </a:lnSpc>
              <a:tabLst>
                <a:tab pos="404495" algn="l"/>
              </a:tabLst>
            </a:pPr>
            <a:r>
              <a:rPr sz="1800" u="heavy" dirty="0">
                <a:latin typeface="Times New Roman"/>
                <a:cs typeface="Times New Roman"/>
              </a:rPr>
              <a:t>Action</a:t>
            </a:r>
            <a:endParaRPr sz="1800" dirty="0">
              <a:latin typeface="Times New Roman"/>
              <a:cs typeface="Times New Roman"/>
            </a:endParaRPr>
          </a:p>
          <a:p>
            <a:pPr marL="12700" marR="5080" algn="just">
              <a:lnSpc>
                <a:spcPct val="100000"/>
              </a:lnSpc>
              <a:spcBef>
                <a:spcPts val="430"/>
              </a:spcBef>
            </a:pPr>
            <a:r>
              <a:rPr sz="1800" dirty="0" err="1">
                <a:latin typeface="Times New Roman"/>
                <a:cs typeface="Times New Roman"/>
              </a:rPr>
              <a:t>Deux</a:t>
            </a:r>
            <a:r>
              <a:rPr sz="1800" spc="125" dirty="0">
                <a:latin typeface="Times New Roman"/>
                <a:cs typeface="Times New Roman"/>
              </a:rPr>
              <a:t> </a:t>
            </a:r>
            <a:r>
              <a:rPr lang="fr-FR" sz="1800" dirty="0">
                <a:latin typeface="Times New Roman"/>
                <a:cs typeface="Times New Roman"/>
              </a:rPr>
              <a:t>patients</a:t>
            </a:r>
            <a:r>
              <a:rPr sz="1800" spc="125" dirty="0">
                <a:latin typeface="Times New Roman"/>
                <a:cs typeface="Times New Roman"/>
              </a:rPr>
              <a:t> </a:t>
            </a:r>
            <a:r>
              <a:rPr sz="1800" spc="-5" dirty="0">
                <a:latin typeface="Times New Roman"/>
                <a:cs typeface="Times New Roman"/>
              </a:rPr>
              <a:t>s</a:t>
            </a:r>
            <a:r>
              <a:rPr sz="1800" dirty="0">
                <a:latin typeface="Times New Roman"/>
                <a:cs typeface="Times New Roman"/>
              </a:rPr>
              <a:t>e</a:t>
            </a:r>
            <a:r>
              <a:rPr sz="1800" spc="114" dirty="0">
                <a:latin typeface="Times New Roman"/>
                <a:cs typeface="Times New Roman"/>
              </a:rPr>
              <a:t> </a:t>
            </a:r>
            <a:r>
              <a:rPr sz="1800" spc="-10" dirty="0">
                <a:latin typeface="Times New Roman"/>
                <a:cs typeface="Times New Roman"/>
              </a:rPr>
              <a:t>m</a:t>
            </a:r>
            <a:r>
              <a:rPr sz="1800" dirty="0">
                <a:latin typeface="Times New Roman"/>
                <a:cs typeface="Times New Roman"/>
              </a:rPr>
              <a:t>e</a:t>
            </a:r>
            <a:r>
              <a:rPr sz="1800" spc="5" dirty="0">
                <a:latin typeface="Times New Roman"/>
                <a:cs typeface="Times New Roman"/>
              </a:rPr>
              <a:t>t</a:t>
            </a:r>
            <a:r>
              <a:rPr sz="1800" dirty="0">
                <a:latin typeface="Times New Roman"/>
                <a:cs typeface="Times New Roman"/>
              </a:rPr>
              <a:t>t</a:t>
            </a:r>
            <a:r>
              <a:rPr sz="1800" spc="5" dirty="0">
                <a:latin typeface="Times New Roman"/>
                <a:cs typeface="Times New Roman"/>
              </a:rPr>
              <a:t>e</a:t>
            </a:r>
            <a:r>
              <a:rPr sz="1800" dirty="0">
                <a:latin typeface="Times New Roman"/>
                <a:cs typeface="Times New Roman"/>
              </a:rPr>
              <a:t>nt</a:t>
            </a:r>
            <a:r>
              <a:rPr sz="1800" spc="130" dirty="0">
                <a:latin typeface="Times New Roman"/>
                <a:cs typeface="Times New Roman"/>
              </a:rPr>
              <a:t> </a:t>
            </a:r>
            <a:r>
              <a:rPr sz="1800" spc="-15" dirty="0">
                <a:latin typeface="Times New Roman"/>
                <a:cs typeface="Times New Roman"/>
              </a:rPr>
              <a:t>f</a:t>
            </a:r>
            <a:r>
              <a:rPr sz="1800" dirty="0">
                <a:latin typeface="Times New Roman"/>
                <a:cs typeface="Times New Roman"/>
              </a:rPr>
              <a:t>a</a:t>
            </a:r>
            <a:r>
              <a:rPr sz="1800" spc="5" dirty="0">
                <a:latin typeface="Times New Roman"/>
                <a:cs typeface="Times New Roman"/>
              </a:rPr>
              <a:t>c</a:t>
            </a:r>
            <a:r>
              <a:rPr sz="1800" dirty="0">
                <a:latin typeface="Times New Roman"/>
                <a:cs typeface="Times New Roman"/>
              </a:rPr>
              <a:t>e</a:t>
            </a:r>
            <a:r>
              <a:rPr sz="1800" spc="120" dirty="0">
                <a:latin typeface="Times New Roman"/>
                <a:cs typeface="Times New Roman"/>
              </a:rPr>
              <a:t> </a:t>
            </a:r>
            <a:r>
              <a:rPr sz="1800" dirty="0">
                <a:latin typeface="Times New Roman"/>
                <a:cs typeface="Times New Roman"/>
              </a:rPr>
              <a:t>à</a:t>
            </a:r>
            <a:r>
              <a:rPr sz="1800" spc="130" dirty="0">
                <a:latin typeface="Times New Roman"/>
                <a:cs typeface="Times New Roman"/>
              </a:rPr>
              <a:t> </a:t>
            </a:r>
            <a:r>
              <a:rPr sz="1800" spc="-15" dirty="0">
                <a:latin typeface="Times New Roman"/>
                <a:cs typeface="Times New Roman"/>
              </a:rPr>
              <a:t>f</a:t>
            </a:r>
            <a:r>
              <a:rPr sz="1800" dirty="0">
                <a:latin typeface="Times New Roman"/>
                <a:cs typeface="Times New Roman"/>
              </a:rPr>
              <a:t>a</a:t>
            </a:r>
            <a:r>
              <a:rPr sz="1800" spc="5" dirty="0">
                <a:latin typeface="Times New Roman"/>
                <a:cs typeface="Times New Roman"/>
              </a:rPr>
              <a:t>c</a:t>
            </a:r>
            <a:r>
              <a:rPr sz="1800" spc="-10" dirty="0">
                <a:latin typeface="Times New Roman"/>
                <a:cs typeface="Times New Roman"/>
              </a:rPr>
              <a:t>e</a:t>
            </a:r>
            <a:r>
              <a:rPr sz="1800" dirty="0">
                <a:latin typeface="Times New Roman"/>
                <a:cs typeface="Times New Roman"/>
              </a:rPr>
              <a:t>.</a:t>
            </a:r>
            <a:r>
              <a:rPr sz="1800" spc="130" dirty="0">
                <a:latin typeface="Times New Roman"/>
                <a:cs typeface="Times New Roman"/>
              </a:rPr>
              <a:t> </a:t>
            </a:r>
            <a:r>
              <a:rPr sz="1800" dirty="0">
                <a:latin typeface="Times New Roman"/>
                <a:cs typeface="Times New Roman"/>
              </a:rPr>
              <a:t>A</a:t>
            </a:r>
            <a:r>
              <a:rPr sz="1800" spc="25" dirty="0">
                <a:latin typeface="Times New Roman"/>
                <a:cs typeface="Times New Roman"/>
              </a:rPr>
              <a:t> </a:t>
            </a:r>
            <a:r>
              <a:rPr sz="1800" dirty="0">
                <a:latin typeface="Times New Roman"/>
                <a:cs typeface="Times New Roman"/>
              </a:rPr>
              <a:t>tour</a:t>
            </a:r>
            <a:r>
              <a:rPr sz="1800" spc="130" dirty="0">
                <a:latin typeface="Times New Roman"/>
                <a:cs typeface="Times New Roman"/>
              </a:rPr>
              <a:t> </a:t>
            </a:r>
            <a:r>
              <a:rPr sz="1800" dirty="0">
                <a:latin typeface="Times New Roman"/>
                <a:cs typeface="Times New Roman"/>
              </a:rPr>
              <a:t>de</a:t>
            </a:r>
            <a:r>
              <a:rPr sz="1800" spc="130" dirty="0">
                <a:latin typeface="Times New Roman"/>
                <a:cs typeface="Times New Roman"/>
              </a:rPr>
              <a:t> </a:t>
            </a:r>
            <a:r>
              <a:rPr sz="1800" spc="-15" dirty="0">
                <a:latin typeface="Times New Roman"/>
                <a:cs typeface="Times New Roman"/>
              </a:rPr>
              <a:t>r</a:t>
            </a:r>
            <a:r>
              <a:rPr sz="1800" dirty="0">
                <a:latin typeface="Times New Roman"/>
                <a:cs typeface="Times New Roman"/>
              </a:rPr>
              <a:t>ôl</a:t>
            </a:r>
            <a:r>
              <a:rPr sz="1800" spc="5" dirty="0">
                <a:latin typeface="Times New Roman"/>
                <a:cs typeface="Times New Roman"/>
              </a:rPr>
              <a:t>e</a:t>
            </a:r>
            <a:r>
              <a:rPr sz="1800" dirty="0">
                <a:latin typeface="Times New Roman"/>
                <a:cs typeface="Times New Roman"/>
              </a:rPr>
              <a:t>,</a:t>
            </a:r>
            <a:r>
              <a:rPr sz="1800" spc="120" dirty="0">
                <a:latin typeface="Times New Roman"/>
                <a:cs typeface="Times New Roman"/>
              </a:rPr>
              <a:t> </a:t>
            </a:r>
            <a:r>
              <a:rPr sz="1800" dirty="0">
                <a:latin typeface="Times New Roman"/>
                <a:cs typeface="Times New Roman"/>
              </a:rPr>
              <a:t>l’un</a:t>
            </a:r>
            <a:r>
              <a:rPr sz="1800" spc="130" dirty="0">
                <a:latin typeface="Times New Roman"/>
                <a:cs typeface="Times New Roman"/>
              </a:rPr>
              <a:t> </a:t>
            </a:r>
            <a:r>
              <a:rPr sz="1800" dirty="0">
                <a:latin typeface="Times New Roman"/>
                <a:cs typeface="Times New Roman"/>
              </a:rPr>
              <a:t>des</a:t>
            </a:r>
            <a:r>
              <a:rPr sz="1800" spc="125" dirty="0">
                <a:latin typeface="Times New Roman"/>
                <a:cs typeface="Times New Roman"/>
              </a:rPr>
              <a:t> </a:t>
            </a:r>
            <a:r>
              <a:rPr sz="1800" dirty="0">
                <a:latin typeface="Times New Roman"/>
                <a:cs typeface="Times New Roman"/>
              </a:rPr>
              <a:t>de</a:t>
            </a:r>
            <a:r>
              <a:rPr sz="1800" spc="-10" dirty="0">
                <a:latin typeface="Times New Roman"/>
                <a:cs typeface="Times New Roman"/>
              </a:rPr>
              <a:t>u</a:t>
            </a:r>
            <a:r>
              <a:rPr sz="1800" dirty="0">
                <a:latin typeface="Times New Roman"/>
                <a:cs typeface="Times New Roman"/>
              </a:rPr>
              <a:t>x</a:t>
            </a:r>
            <a:r>
              <a:rPr sz="1800" spc="125" dirty="0">
                <a:latin typeface="Times New Roman"/>
                <a:cs typeface="Times New Roman"/>
              </a:rPr>
              <a:t> </a:t>
            </a:r>
            <a:r>
              <a:rPr sz="1800" dirty="0">
                <a:latin typeface="Times New Roman"/>
                <a:cs typeface="Times New Roman"/>
              </a:rPr>
              <a:t>est</a:t>
            </a:r>
            <a:r>
              <a:rPr sz="1800" spc="130" dirty="0">
                <a:latin typeface="Times New Roman"/>
                <a:cs typeface="Times New Roman"/>
              </a:rPr>
              <a:t> </a:t>
            </a:r>
            <a:r>
              <a:rPr sz="1800" dirty="0">
                <a:latin typeface="Times New Roman"/>
                <a:cs typeface="Times New Roman"/>
              </a:rPr>
              <a:t>le</a:t>
            </a:r>
            <a:r>
              <a:rPr sz="1800" spc="120" dirty="0">
                <a:latin typeface="Times New Roman"/>
                <a:cs typeface="Times New Roman"/>
              </a:rPr>
              <a:t> </a:t>
            </a:r>
            <a:r>
              <a:rPr sz="1800" dirty="0">
                <a:latin typeface="Times New Roman"/>
                <a:cs typeface="Times New Roman"/>
              </a:rPr>
              <a:t>ch</a:t>
            </a:r>
            <a:r>
              <a:rPr sz="1800" spc="5" dirty="0">
                <a:latin typeface="Times New Roman"/>
                <a:cs typeface="Times New Roman"/>
              </a:rPr>
              <a:t>e</a:t>
            </a:r>
            <a:r>
              <a:rPr sz="1800" dirty="0">
                <a:latin typeface="Times New Roman"/>
                <a:cs typeface="Times New Roman"/>
              </a:rPr>
              <a:t>f.</a:t>
            </a:r>
            <a:r>
              <a:rPr sz="1800" spc="120" dirty="0">
                <a:latin typeface="Times New Roman"/>
                <a:cs typeface="Times New Roman"/>
              </a:rPr>
              <a:t> </a:t>
            </a:r>
            <a:r>
              <a:rPr sz="1800" dirty="0">
                <a:latin typeface="Times New Roman"/>
                <a:cs typeface="Times New Roman"/>
              </a:rPr>
              <a:t>Il</a:t>
            </a:r>
            <a:r>
              <a:rPr sz="1800" spc="114" dirty="0">
                <a:latin typeface="Times New Roman"/>
                <a:cs typeface="Times New Roman"/>
              </a:rPr>
              <a:t> </a:t>
            </a:r>
            <a:r>
              <a:rPr sz="1800" dirty="0">
                <a:latin typeface="Times New Roman"/>
                <a:cs typeface="Times New Roman"/>
              </a:rPr>
              <a:t>doit</a:t>
            </a:r>
            <a:r>
              <a:rPr sz="1800" spc="130" dirty="0">
                <a:latin typeface="Times New Roman"/>
                <a:cs typeface="Times New Roman"/>
              </a:rPr>
              <a:t> </a:t>
            </a:r>
            <a:r>
              <a:rPr sz="1800" spc="-5" dirty="0">
                <a:latin typeface="Times New Roman"/>
                <a:cs typeface="Times New Roman"/>
              </a:rPr>
              <a:t>se </a:t>
            </a:r>
            <a:r>
              <a:rPr sz="1800" dirty="0">
                <a:latin typeface="Times New Roman"/>
                <a:cs typeface="Times New Roman"/>
              </a:rPr>
              <a:t>dép</a:t>
            </a:r>
            <a:r>
              <a:rPr sz="1800" spc="5" dirty="0">
                <a:latin typeface="Times New Roman"/>
                <a:cs typeface="Times New Roman"/>
              </a:rPr>
              <a:t>l</a:t>
            </a:r>
            <a:r>
              <a:rPr sz="1800" dirty="0">
                <a:latin typeface="Times New Roman"/>
                <a:cs typeface="Times New Roman"/>
              </a:rPr>
              <a:t>acer</a:t>
            </a:r>
            <a:r>
              <a:rPr sz="1800" spc="30" dirty="0">
                <a:latin typeface="Times New Roman"/>
                <a:cs typeface="Times New Roman"/>
              </a:rPr>
              <a:t> </a:t>
            </a:r>
            <a:r>
              <a:rPr sz="1800" dirty="0">
                <a:latin typeface="Times New Roman"/>
                <a:cs typeface="Times New Roman"/>
              </a:rPr>
              <a:t>en</a:t>
            </a:r>
            <a:r>
              <a:rPr sz="1800" spc="20" dirty="0">
                <a:latin typeface="Times New Roman"/>
                <a:cs typeface="Times New Roman"/>
              </a:rPr>
              <a:t> </a:t>
            </a:r>
            <a:r>
              <a:rPr sz="1800" dirty="0">
                <a:latin typeface="Times New Roman"/>
                <a:cs typeface="Times New Roman"/>
              </a:rPr>
              <a:t>pas</a:t>
            </a:r>
            <a:r>
              <a:rPr sz="1800" spc="15" dirty="0">
                <a:latin typeface="Times New Roman"/>
                <a:cs typeface="Times New Roman"/>
              </a:rPr>
              <a:t> </a:t>
            </a:r>
            <a:r>
              <a:rPr sz="1800" dirty="0">
                <a:latin typeface="Times New Roman"/>
                <a:cs typeface="Times New Roman"/>
              </a:rPr>
              <a:t>ch</a:t>
            </a:r>
            <a:r>
              <a:rPr sz="1800" spc="5" dirty="0">
                <a:latin typeface="Times New Roman"/>
                <a:cs typeface="Times New Roman"/>
              </a:rPr>
              <a:t>a</a:t>
            </a:r>
            <a:r>
              <a:rPr sz="1800" dirty="0">
                <a:latin typeface="Times New Roman"/>
                <a:cs typeface="Times New Roman"/>
              </a:rPr>
              <a:t>s</a:t>
            </a:r>
            <a:r>
              <a:rPr sz="1800" spc="-10" dirty="0">
                <a:latin typeface="Times New Roman"/>
                <a:cs typeface="Times New Roman"/>
              </a:rPr>
              <a:t>s</a:t>
            </a:r>
            <a:r>
              <a:rPr sz="1800" dirty="0">
                <a:latin typeface="Times New Roman"/>
                <a:cs typeface="Times New Roman"/>
              </a:rPr>
              <a:t>és</a:t>
            </a:r>
            <a:r>
              <a:rPr sz="1800" spc="30" dirty="0">
                <a:latin typeface="Times New Roman"/>
                <a:cs typeface="Times New Roman"/>
              </a:rPr>
              <a:t> </a:t>
            </a:r>
            <a:r>
              <a:rPr sz="1800" dirty="0">
                <a:latin typeface="Times New Roman"/>
                <a:cs typeface="Times New Roman"/>
              </a:rPr>
              <a:t>sur</a:t>
            </a:r>
            <a:r>
              <a:rPr sz="1800" spc="25" dirty="0">
                <a:latin typeface="Times New Roman"/>
                <a:cs typeface="Times New Roman"/>
              </a:rPr>
              <a:t> </a:t>
            </a:r>
            <a:r>
              <a:rPr sz="1800" dirty="0">
                <a:latin typeface="Times New Roman"/>
                <a:cs typeface="Times New Roman"/>
              </a:rPr>
              <a:t>un</a:t>
            </a:r>
            <a:r>
              <a:rPr sz="1800" spc="30" dirty="0">
                <a:latin typeface="Times New Roman"/>
                <a:cs typeface="Times New Roman"/>
              </a:rPr>
              <a:t> </a:t>
            </a:r>
            <a:r>
              <a:rPr sz="1800" spc="-10" dirty="0">
                <a:latin typeface="Times New Roman"/>
                <a:cs typeface="Times New Roman"/>
              </a:rPr>
              <a:t>c</a:t>
            </a:r>
            <a:r>
              <a:rPr sz="1800" dirty="0">
                <a:latin typeface="Times New Roman"/>
                <a:cs typeface="Times New Roman"/>
              </a:rPr>
              <a:t>er</a:t>
            </a:r>
            <a:r>
              <a:rPr sz="1800" spc="5" dirty="0">
                <a:latin typeface="Times New Roman"/>
                <a:cs typeface="Times New Roman"/>
              </a:rPr>
              <a:t>t</a:t>
            </a:r>
            <a:r>
              <a:rPr sz="1800" dirty="0">
                <a:latin typeface="Times New Roman"/>
                <a:cs typeface="Times New Roman"/>
              </a:rPr>
              <a:t>a</a:t>
            </a:r>
            <a:r>
              <a:rPr sz="1800" spc="5" dirty="0">
                <a:latin typeface="Times New Roman"/>
                <a:cs typeface="Times New Roman"/>
              </a:rPr>
              <a:t>i</a:t>
            </a:r>
            <a:r>
              <a:rPr sz="1800" dirty="0">
                <a:latin typeface="Times New Roman"/>
                <a:cs typeface="Times New Roman"/>
              </a:rPr>
              <a:t>n</a:t>
            </a:r>
            <a:r>
              <a:rPr sz="1800" spc="20" dirty="0">
                <a:latin typeface="Times New Roman"/>
                <a:cs typeface="Times New Roman"/>
              </a:rPr>
              <a:t> </a:t>
            </a:r>
            <a:r>
              <a:rPr sz="1800" dirty="0">
                <a:latin typeface="Times New Roman"/>
                <a:cs typeface="Times New Roman"/>
              </a:rPr>
              <a:t>périmèt</a:t>
            </a:r>
            <a:r>
              <a:rPr sz="1800" spc="-10" dirty="0">
                <a:latin typeface="Times New Roman"/>
                <a:cs typeface="Times New Roman"/>
              </a:rPr>
              <a:t>r</a:t>
            </a:r>
            <a:r>
              <a:rPr sz="1800" dirty="0">
                <a:latin typeface="Times New Roman"/>
                <a:cs typeface="Times New Roman"/>
              </a:rPr>
              <a:t>e</a:t>
            </a:r>
            <a:r>
              <a:rPr sz="1800" spc="20" dirty="0">
                <a:latin typeface="Times New Roman"/>
                <a:cs typeface="Times New Roman"/>
              </a:rPr>
              <a:t> </a:t>
            </a:r>
            <a:r>
              <a:rPr sz="1800" dirty="0">
                <a:latin typeface="Times New Roman"/>
                <a:cs typeface="Times New Roman"/>
              </a:rPr>
              <a:t>et</a:t>
            </a:r>
            <a:r>
              <a:rPr sz="1800" spc="30" dirty="0">
                <a:latin typeface="Times New Roman"/>
                <a:cs typeface="Times New Roman"/>
              </a:rPr>
              <a:t> </a:t>
            </a:r>
            <a:r>
              <a:rPr sz="1800" dirty="0">
                <a:latin typeface="Times New Roman"/>
                <a:cs typeface="Times New Roman"/>
              </a:rPr>
              <a:t>l</a:t>
            </a:r>
            <a:r>
              <a:rPr sz="1800" spc="-10" dirty="0">
                <a:latin typeface="Times New Roman"/>
                <a:cs typeface="Times New Roman"/>
              </a:rPr>
              <a:t>’</a:t>
            </a:r>
            <a:r>
              <a:rPr sz="1800" dirty="0">
                <a:latin typeface="Times New Roman"/>
                <a:cs typeface="Times New Roman"/>
              </a:rPr>
              <a:t>au</a:t>
            </a:r>
            <a:r>
              <a:rPr sz="1800" spc="5" dirty="0">
                <a:latin typeface="Times New Roman"/>
                <a:cs typeface="Times New Roman"/>
              </a:rPr>
              <a:t>t</a:t>
            </a:r>
            <a:r>
              <a:rPr sz="1800" dirty="0">
                <a:latin typeface="Times New Roman"/>
                <a:cs typeface="Times New Roman"/>
              </a:rPr>
              <a:t>re</a:t>
            </a:r>
            <a:r>
              <a:rPr sz="1800" spc="25" dirty="0">
                <a:latin typeface="Times New Roman"/>
                <a:cs typeface="Times New Roman"/>
              </a:rPr>
              <a:t> </a:t>
            </a:r>
            <a:r>
              <a:rPr sz="1800" dirty="0">
                <a:latin typeface="Times New Roman"/>
                <a:cs typeface="Times New Roman"/>
              </a:rPr>
              <a:t>doit</a:t>
            </a:r>
            <a:r>
              <a:rPr sz="1800" spc="25" dirty="0">
                <a:latin typeface="Times New Roman"/>
                <a:cs typeface="Times New Roman"/>
              </a:rPr>
              <a:t> </a:t>
            </a:r>
            <a:r>
              <a:rPr sz="1800" dirty="0">
                <a:latin typeface="Times New Roman"/>
                <a:cs typeface="Times New Roman"/>
              </a:rPr>
              <a:t>l’i</a:t>
            </a:r>
            <a:r>
              <a:rPr sz="1800" spc="-15" dirty="0">
                <a:latin typeface="Times New Roman"/>
                <a:cs typeface="Times New Roman"/>
              </a:rPr>
              <a:t>m</a:t>
            </a:r>
            <a:r>
              <a:rPr sz="1800" dirty="0">
                <a:latin typeface="Times New Roman"/>
                <a:cs typeface="Times New Roman"/>
              </a:rPr>
              <a:t>i</a:t>
            </a:r>
            <a:r>
              <a:rPr sz="1800" spc="5" dirty="0">
                <a:latin typeface="Times New Roman"/>
                <a:cs typeface="Times New Roman"/>
              </a:rPr>
              <a:t>t</a:t>
            </a:r>
            <a:r>
              <a:rPr sz="1800" dirty="0">
                <a:latin typeface="Times New Roman"/>
                <a:cs typeface="Times New Roman"/>
              </a:rPr>
              <a:t>er</a:t>
            </a:r>
            <a:r>
              <a:rPr sz="1800" spc="35" dirty="0">
                <a:latin typeface="Times New Roman"/>
                <a:cs typeface="Times New Roman"/>
              </a:rPr>
              <a:t> </a:t>
            </a:r>
            <a:r>
              <a:rPr sz="1800" dirty="0">
                <a:latin typeface="Times New Roman"/>
                <a:cs typeface="Times New Roman"/>
              </a:rPr>
              <a:t>le</a:t>
            </a:r>
            <a:r>
              <a:rPr sz="1800" spc="20" dirty="0">
                <a:latin typeface="Times New Roman"/>
                <a:cs typeface="Times New Roman"/>
              </a:rPr>
              <a:t> </a:t>
            </a:r>
            <a:r>
              <a:rPr sz="1800" dirty="0">
                <a:latin typeface="Times New Roman"/>
                <a:cs typeface="Times New Roman"/>
              </a:rPr>
              <a:t>plus</a:t>
            </a:r>
            <a:r>
              <a:rPr sz="1800" spc="25" dirty="0">
                <a:latin typeface="Times New Roman"/>
                <a:cs typeface="Times New Roman"/>
              </a:rPr>
              <a:t> </a:t>
            </a:r>
            <a:r>
              <a:rPr sz="1800" dirty="0">
                <a:latin typeface="Times New Roman"/>
                <a:cs typeface="Times New Roman"/>
              </a:rPr>
              <a:t>fi</a:t>
            </a:r>
            <a:r>
              <a:rPr sz="1800" spc="-10" dirty="0">
                <a:latin typeface="Times New Roman"/>
                <a:cs typeface="Times New Roman"/>
              </a:rPr>
              <a:t>d</a:t>
            </a:r>
            <a:r>
              <a:rPr sz="1800" dirty="0">
                <a:latin typeface="Times New Roman"/>
                <a:cs typeface="Times New Roman"/>
              </a:rPr>
              <a:t>è</a:t>
            </a:r>
            <a:r>
              <a:rPr sz="1800" spc="5" dirty="0">
                <a:latin typeface="Times New Roman"/>
                <a:cs typeface="Times New Roman"/>
              </a:rPr>
              <a:t>l</a:t>
            </a:r>
            <a:r>
              <a:rPr sz="1800" dirty="0">
                <a:latin typeface="Times New Roman"/>
                <a:cs typeface="Times New Roman"/>
              </a:rPr>
              <a:t>ement po</a:t>
            </a:r>
            <a:r>
              <a:rPr sz="1800" spc="-10" dirty="0">
                <a:latin typeface="Times New Roman"/>
                <a:cs typeface="Times New Roman"/>
              </a:rPr>
              <a:t>s</a:t>
            </a:r>
            <a:r>
              <a:rPr sz="1800" dirty="0">
                <a:latin typeface="Times New Roman"/>
                <a:cs typeface="Times New Roman"/>
              </a:rPr>
              <a:t>sible.</a:t>
            </a:r>
          </a:p>
          <a:p>
            <a:pPr>
              <a:lnSpc>
                <a:spcPct val="100000"/>
              </a:lnSpc>
              <a:spcBef>
                <a:spcPts val="34"/>
              </a:spcBef>
            </a:pPr>
            <a:endParaRPr sz="2600" dirty="0">
              <a:latin typeface="Times New Roman"/>
              <a:cs typeface="Times New Roman"/>
            </a:endParaRPr>
          </a:p>
          <a:p>
            <a:pPr marL="12700" algn="just">
              <a:lnSpc>
                <a:spcPct val="100000"/>
              </a:lnSpc>
              <a:tabLst>
                <a:tab pos="404495" algn="l"/>
              </a:tabLst>
            </a:pPr>
            <a:r>
              <a:rPr sz="1800" u="heavy" dirty="0">
                <a:latin typeface="Times New Roman"/>
                <a:cs typeface="Times New Roman"/>
              </a:rPr>
              <a:t>Obje</a:t>
            </a:r>
            <a:r>
              <a:rPr sz="1800" u="heavy" spc="5" dirty="0">
                <a:latin typeface="Times New Roman"/>
                <a:cs typeface="Times New Roman"/>
              </a:rPr>
              <a:t>c</a:t>
            </a:r>
            <a:r>
              <a:rPr sz="1800" u="heavy" dirty="0">
                <a:latin typeface="Times New Roman"/>
                <a:cs typeface="Times New Roman"/>
              </a:rPr>
              <a:t>tif</a:t>
            </a:r>
            <a:r>
              <a:rPr sz="1800" u="heavy" spc="-10" dirty="0">
                <a:latin typeface="Times New Roman"/>
                <a:cs typeface="Times New Roman"/>
              </a:rPr>
              <a:t> </a:t>
            </a:r>
            <a:r>
              <a:rPr sz="1800" u="heavy" dirty="0">
                <a:latin typeface="Times New Roman"/>
                <a:cs typeface="Times New Roman"/>
              </a:rPr>
              <a:t>pédagogi</a:t>
            </a:r>
            <a:r>
              <a:rPr sz="1800" u="heavy" spc="-10" dirty="0">
                <a:latin typeface="Times New Roman"/>
                <a:cs typeface="Times New Roman"/>
              </a:rPr>
              <a:t>q</a:t>
            </a:r>
            <a:r>
              <a:rPr sz="1800" u="heavy" dirty="0">
                <a:latin typeface="Times New Roman"/>
                <a:cs typeface="Times New Roman"/>
              </a:rPr>
              <a:t>ue</a:t>
            </a:r>
            <a:endParaRPr sz="1800" dirty="0">
              <a:latin typeface="Times New Roman"/>
              <a:cs typeface="Times New Roman"/>
            </a:endParaRPr>
          </a:p>
          <a:p>
            <a:pPr marL="12700" marR="5080">
              <a:lnSpc>
                <a:spcPct val="100000"/>
              </a:lnSpc>
              <a:spcBef>
                <a:spcPts val="430"/>
              </a:spcBef>
            </a:pPr>
            <a:r>
              <a:rPr sz="1800" spc="-210" dirty="0">
                <a:latin typeface="Times New Roman"/>
                <a:cs typeface="Times New Roman"/>
              </a:rPr>
              <a:t>V</a:t>
            </a:r>
            <a:r>
              <a:rPr sz="1800" dirty="0">
                <a:latin typeface="Times New Roman"/>
                <a:cs typeface="Times New Roman"/>
              </a:rPr>
              <a:t>ar</a:t>
            </a:r>
            <a:r>
              <a:rPr sz="1800" spc="5" dirty="0">
                <a:latin typeface="Times New Roman"/>
                <a:cs typeface="Times New Roman"/>
              </a:rPr>
              <a:t>i</a:t>
            </a:r>
            <a:r>
              <a:rPr sz="1800" dirty="0">
                <a:latin typeface="Times New Roman"/>
                <a:cs typeface="Times New Roman"/>
              </a:rPr>
              <a:t>a</a:t>
            </a:r>
            <a:r>
              <a:rPr sz="1800" spc="5" dirty="0">
                <a:latin typeface="Times New Roman"/>
                <a:cs typeface="Times New Roman"/>
              </a:rPr>
              <a:t>t</a:t>
            </a:r>
            <a:r>
              <a:rPr sz="1800" dirty="0">
                <a:latin typeface="Times New Roman"/>
                <a:cs typeface="Times New Roman"/>
              </a:rPr>
              <a:t>ion </a:t>
            </a:r>
            <a:r>
              <a:rPr sz="1800" spc="30" dirty="0">
                <a:latin typeface="Times New Roman"/>
                <a:cs typeface="Times New Roman"/>
              </a:rPr>
              <a:t> </a:t>
            </a:r>
            <a:r>
              <a:rPr sz="1800" dirty="0">
                <a:latin typeface="Times New Roman"/>
                <a:cs typeface="Times New Roman"/>
              </a:rPr>
              <a:t>des </a:t>
            </a:r>
            <a:r>
              <a:rPr sz="1800" spc="20" dirty="0">
                <a:latin typeface="Times New Roman"/>
                <a:cs typeface="Times New Roman"/>
              </a:rPr>
              <a:t> </a:t>
            </a:r>
            <a:r>
              <a:rPr sz="1800" spc="-15" dirty="0">
                <a:latin typeface="Times New Roman"/>
                <a:cs typeface="Times New Roman"/>
              </a:rPr>
              <a:t>d</a:t>
            </a:r>
            <a:r>
              <a:rPr sz="1800" dirty="0">
                <a:latin typeface="Times New Roman"/>
                <a:cs typeface="Times New Roman"/>
              </a:rPr>
              <a:t>ép</a:t>
            </a:r>
            <a:r>
              <a:rPr sz="1800" spc="5" dirty="0">
                <a:latin typeface="Times New Roman"/>
                <a:cs typeface="Times New Roman"/>
              </a:rPr>
              <a:t>l</a:t>
            </a:r>
            <a:r>
              <a:rPr sz="1800" dirty="0">
                <a:latin typeface="Times New Roman"/>
                <a:cs typeface="Times New Roman"/>
              </a:rPr>
              <a:t>ace</a:t>
            </a:r>
            <a:r>
              <a:rPr sz="1800" spc="-10" dirty="0">
                <a:latin typeface="Times New Roman"/>
                <a:cs typeface="Times New Roman"/>
              </a:rPr>
              <a:t>m</a:t>
            </a:r>
            <a:r>
              <a:rPr sz="1800" dirty="0">
                <a:latin typeface="Times New Roman"/>
                <a:cs typeface="Times New Roman"/>
              </a:rPr>
              <a:t>en</a:t>
            </a:r>
            <a:r>
              <a:rPr sz="1800" spc="5" dirty="0">
                <a:latin typeface="Times New Roman"/>
                <a:cs typeface="Times New Roman"/>
              </a:rPr>
              <a:t>t</a:t>
            </a:r>
            <a:r>
              <a:rPr sz="1800" dirty="0">
                <a:latin typeface="Times New Roman"/>
                <a:cs typeface="Times New Roman"/>
              </a:rPr>
              <a:t>s </a:t>
            </a:r>
            <a:r>
              <a:rPr sz="1800" spc="20" dirty="0">
                <a:latin typeface="Times New Roman"/>
                <a:cs typeface="Times New Roman"/>
              </a:rPr>
              <a:t> </a:t>
            </a:r>
            <a:r>
              <a:rPr sz="1800" dirty="0">
                <a:latin typeface="Times New Roman"/>
                <a:cs typeface="Times New Roman"/>
              </a:rPr>
              <a:t>et </a:t>
            </a:r>
            <a:r>
              <a:rPr sz="1800" spc="15" dirty="0">
                <a:latin typeface="Times New Roman"/>
                <a:cs typeface="Times New Roman"/>
              </a:rPr>
              <a:t> </a:t>
            </a:r>
            <a:r>
              <a:rPr sz="1800" dirty="0">
                <a:latin typeface="Times New Roman"/>
                <a:cs typeface="Times New Roman"/>
              </a:rPr>
              <a:t>tr</a:t>
            </a:r>
            <a:r>
              <a:rPr sz="1800" spc="5" dirty="0">
                <a:latin typeface="Times New Roman"/>
                <a:cs typeface="Times New Roman"/>
              </a:rPr>
              <a:t>a</a:t>
            </a:r>
            <a:r>
              <a:rPr sz="1800" dirty="0">
                <a:latin typeface="Times New Roman"/>
                <a:cs typeface="Times New Roman"/>
              </a:rPr>
              <a:t>vail </a:t>
            </a:r>
            <a:r>
              <a:rPr sz="1800" spc="25" dirty="0">
                <a:latin typeface="Times New Roman"/>
                <a:cs typeface="Times New Roman"/>
              </a:rPr>
              <a:t> </a:t>
            </a:r>
            <a:r>
              <a:rPr sz="1800" dirty="0">
                <a:latin typeface="Times New Roman"/>
                <a:cs typeface="Times New Roman"/>
              </a:rPr>
              <a:t>du </a:t>
            </a:r>
            <a:r>
              <a:rPr sz="1800" spc="20" dirty="0">
                <a:latin typeface="Times New Roman"/>
                <a:cs typeface="Times New Roman"/>
              </a:rPr>
              <a:t> </a:t>
            </a:r>
            <a:r>
              <a:rPr sz="1800" spc="-10" dirty="0">
                <a:latin typeface="Times New Roman"/>
                <a:cs typeface="Times New Roman"/>
              </a:rPr>
              <a:t>t</a:t>
            </a:r>
            <a:r>
              <a:rPr sz="1800" dirty="0">
                <a:latin typeface="Times New Roman"/>
                <a:cs typeface="Times New Roman"/>
              </a:rPr>
              <a:t>emps </a:t>
            </a:r>
            <a:r>
              <a:rPr sz="1800" spc="15" dirty="0">
                <a:latin typeface="Times New Roman"/>
                <a:cs typeface="Times New Roman"/>
              </a:rPr>
              <a:t> </a:t>
            </a:r>
            <a:r>
              <a:rPr sz="1800" dirty="0">
                <a:latin typeface="Times New Roman"/>
                <a:cs typeface="Times New Roman"/>
              </a:rPr>
              <a:t>d’observ</a:t>
            </a:r>
            <a:r>
              <a:rPr sz="1800" spc="5" dirty="0">
                <a:latin typeface="Times New Roman"/>
                <a:cs typeface="Times New Roman"/>
              </a:rPr>
              <a:t>a</a:t>
            </a:r>
            <a:r>
              <a:rPr sz="1800" dirty="0">
                <a:latin typeface="Times New Roman"/>
                <a:cs typeface="Times New Roman"/>
              </a:rPr>
              <a:t>t</a:t>
            </a:r>
            <a:r>
              <a:rPr sz="1800" spc="5" dirty="0">
                <a:latin typeface="Times New Roman"/>
                <a:cs typeface="Times New Roman"/>
              </a:rPr>
              <a:t>i</a:t>
            </a:r>
            <a:r>
              <a:rPr sz="1800" dirty="0">
                <a:latin typeface="Times New Roman"/>
                <a:cs typeface="Times New Roman"/>
              </a:rPr>
              <a:t>on </a:t>
            </a:r>
            <a:r>
              <a:rPr sz="1800" spc="15" dirty="0">
                <a:latin typeface="Times New Roman"/>
                <a:cs typeface="Times New Roman"/>
              </a:rPr>
              <a:t> </a:t>
            </a:r>
            <a:r>
              <a:rPr sz="1800" dirty="0">
                <a:latin typeface="Times New Roman"/>
                <a:cs typeface="Times New Roman"/>
              </a:rPr>
              <a:t>a</a:t>
            </a:r>
            <a:r>
              <a:rPr sz="1800" spc="5" dirty="0">
                <a:latin typeface="Times New Roman"/>
                <a:cs typeface="Times New Roman"/>
              </a:rPr>
              <a:t>i</a:t>
            </a:r>
            <a:r>
              <a:rPr sz="1800" dirty="0">
                <a:latin typeface="Times New Roman"/>
                <a:cs typeface="Times New Roman"/>
              </a:rPr>
              <a:t>nsi </a:t>
            </a:r>
            <a:r>
              <a:rPr sz="1800" spc="20" dirty="0">
                <a:latin typeface="Times New Roman"/>
                <a:cs typeface="Times New Roman"/>
              </a:rPr>
              <a:t> </a:t>
            </a:r>
            <a:r>
              <a:rPr sz="1800" dirty="0">
                <a:latin typeface="Times New Roman"/>
                <a:cs typeface="Times New Roman"/>
              </a:rPr>
              <a:t>que </a:t>
            </a:r>
            <a:r>
              <a:rPr sz="1800" spc="30" dirty="0">
                <a:latin typeface="Times New Roman"/>
                <a:cs typeface="Times New Roman"/>
              </a:rPr>
              <a:t> </a:t>
            </a:r>
            <a:r>
              <a:rPr sz="1800" spc="-15" dirty="0">
                <a:latin typeface="Times New Roman"/>
                <a:cs typeface="Times New Roman"/>
              </a:rPr>
              <a:t>d</a:t>
            </a:r>
            <a:r>
              <a:rPr sz="1800" dirty="0">
                <a:latin typeface="Times New Roman"/>
                <a:cs typeface="Times New Roman"/>
              </a:rPr>
              <a:t>e </a:t>
            </a:r>
            <a:r>
              <a:rPr sz="1800" spc="25" dirty="0">
                <a:latin typeface="Times New Roman"/>
                <a:cs typeface="Times New Roman"/>
              </a:rPr>
              <a:t> </a:t>
            </a:r>
            <a:r>
              <a:rPr sz="1800" spc="-10" dirty="0">
                <a:latin typeface="Times New Roman"/>
                <a:cs typeface="Times New Roman"/>
              </a:rPr>
              <a:t>l</a:t>
            </a:r>
            <a:r>
              <a:rPr sz="1800" dirty="0">
                <a:latin typeface="Times New Roman"/>
                <a:cs typeface="Times New Roman"/>
              </a:rPr>
              <a:t>a </a:t>
            </a:r>
            <a:r>
              <a:rPr sz="1800" spc="25" dirty="0">
                <a:latin typeface="Times New Roman"/>
                <a:cs typeface="Times New Roman"/>
              </a:rPr>
              <a:t> </a:t>
            </a:r>
            <a:r>
              <a:rPr sz="1800" dirty="0">
                <a:latin typeface="Times New Roman"/>
                <a:cs typeface="Times New Roman"/>
              </a:rPr>
              <a:t>prise d’infor</a:t>
            </a:r>
            <a:r>
              <a:rPr sz="1800" spc="-10" dirty="0">
                <a:latin typeface="Times New Roman"/>
                <a:cs typeface="Times New Roman"/>
              </a:rPr>
              <a:t>m</a:t>
            </a:r>
            <a:r>
              <a:rPr sz="1800" dirty="0">
                <a:latin typeface="Times New Roman"/>
                <a:cs typeface="Times New Roman"/>
              </a:rPr>
              <a:t>a</a:t>
            </a:r>
            <a:r>
              <a:rPr sz="1800" spc="5" dirty="0">
                <a:latin typeface="Times New Roman"/>
                <a:cs typeface="Times New Roman"/>
              </a:rPr>
              <a:t>t</a:t>
            </a:r>
            <a:r>
              <a:rPr sz="1800" dirty="0">
                <a:latin typeface="Times New Roman"/>
                <a:cs typeface="Times New Roman"/>
              </a:rPr>
              <a:t>ion</a:t>
            </a:r>
            <a:r>
              <a:rPr sz="1800" spc="5" dirty="0">
                <a:latin typeface="Times New Roman"/>
                <a:cs typeface="Times New Roman"/>
              </a:rPr>
              <a:t>s</a:t>
            </a:r>
            <a:r>
              <a:rPr sz="1800" dirty="0">
                <a:latin typeface="Times New Roman"/>
                <a:cs typeface="Times New Roman"/>
              </a:rPr>
              <a:t>.</a:t>
            </a:r>
          </a:p>
          <a:p>
            <a:pPr>
              <a:lnSpc>
                <a:spcPct val="100000"/>
              </a:lnSpc>
              <a:spcBef>
                <a:spcPts val="36"/>
              </a:spcBef>
            </a:pPr>
            <a:endParaRPr sz="2600" dirty="0">
              <a:latin typeface="Times New Roman"/>
              <a:cs typeface="Times New Roman"/>
            </a:endParaRPr>
          </a:p>
          <a:p>
            <a:pPr marL="12700" algn="just">
              <a:lnSpc>
                <a:spcPct val="100000"/>
              </a:lnSpc>
              <a:tabLst>
                <a:tab pos="404495" algn="l"/>
              </a:tabLst>
            </a:pPr>
            <a:r>
              <a:rPr sz="1800" u="heavy" dirty="0">
                <a:latin typeface="Times New Roman"/>
                <a:cs typeface="Times New Roman"/>
              </a:rPr>
              <a:t>Maté</a:t>
            </a:r>
            <a:r>
              <a:rPr sz="1800" u="heavy" spc="5" dirty="0">
                <a:latin typeface="Times New Roman"/>
                <a:cs typeface="Times New Roman"/>
              </a:rPr>
              <a:t>r</a:t>
            </a:r>
            <a:r>
              <a:rPr sz="1800" u="heavy" dirty="0">
                <a:latin typeface="Times New Roman"/>
                <a:cs typeface="Times New Roman"/>
              </a:rPr>
              <a:t>i</a:t>
            </a:r>
            <a:r>
              <a:rPr sz="1800" u="heavy" spc="5" dirty="0">
                <a:latin typeface="Times New Roman"/>
                <a:cs typeface="Times New Roman"/>
              </a:rPr>
              <a:t>e</a:t>
            </a:r>
            <a:r>
              <a:rPr sz="1800" u="heavy" dirty="0">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sz="1800" dirty="0">
                <a:latin typeface="Times New Roman"/>
                <a:cs typeface="Times New Roman"/>
              </a:rPr>
              <a:t>L</a:t>
            </a:r>
            <a:r>
              <a:rPr sz="1800" spc="5" dirty="0">
                <a:latin typeface="Times New Roman"/>
                <a:cs typeface="Times New Roman"/>
              </a:rPr>
              <a:t>i</a:t>
            </a:r>
            <a:r>
              <a:rPr sz="1800" dirty="0">
                <a:latin typeface="Times New Roman"/>
                <a:cs typeface="Times New Roman"/>
              </a:rPr>
              <a:t>gnes</a:t>
            </a:r>
            <a:r>
              <a:rPr sz="1800" spc="-5" dirty="0">
                <a:latin typeface="Times New Roman"/>
                <a:cs typeface="Times New Roman"/>
              </a:rPr>
              <a:t> </a:t>
            </a:r>
            <a:r>
              <a:rPr sz="1800" dirty="0">
                <a:latin typeface="Times New Roman"/>
                <a:cs typeface="Times New Roman"/>
              </a:rPr>
              <a:t>de</a:t>
            </a:r>
            <a:r>
              <a:rPr sz="1800" spc="-5" dirty="0">
                <a:latin typeface="Times New Roman"/>
                <a:cs typeface="Times New Roman"/>
              </a:rPr>
              <a:t> </a:t>
            </a:r>
            <a:r>
              <a:rPr sz="1800" dirty="0">
                <a:latin typeface="Times New Roman"/>
                <a:cs typeface="Times New Roman"/>
              </a:rPr>
              <a:t>dé</a:t>
            </a:r>
            <a:r>
              <a:rPr sz="1800" spc="5" dirty="0">
                <a:latin typeface="Times New Roman"/>
                <a:cs typeface="Times New Roman"/>
              </a:rPr>
              <a:t>l</a:t>
            </a:r>
            <a:r>
              <a:rPr sz="1800" dirty="0">
                <a:latin typeface="Times New Roman"/>
                <a:cs typeface="Times New Roman"/>
              </a:rPr>
              <a:t>imit</a:t>
            </a:r>
            <a:r>
              <a:rPr sz="1800" spc="5" dirty="0">
                <a:latin typeface="Times New Roman"/>
                <a:cs typeface="Times New Roman"/>
              </a:rPr>
              <a:t>a</a:t>
            </a:r>
            <a:r>
              <a:rPr sz="1800" dirty="0">
                <a:latin typeface="Times New Roman"/>
                <a:cs typeface="Times New Roman"/>
              </a:rPr>
              <a:t>t</a:t>
            </a:r>
            <a:r>
              <a:rPr sz="1800" spc="5" dirty="0">
                <a:latin typeface="Times New Roman"/>
                <a:cs typeface="Times New Roman"/>
              </a:rPr>
              <a:t>i</a:t>
            </a:r>
            <a:r>
              <a:rPr sz="1800" dirty="0">
                <a:latin typeface="Times New Roman"/>
                <a:cs typeface="Times New Roman"/>
              </a:rPr>
              <a:t>o</a:t>
            </a:r>
            <a:r>
              <a:rPr sz="1800" spc="5" dirty="0">
                <a:latin typeface="Times New Roman"/>
                <a:cs typeface="Times New Roman"/>
              </a:rPr>
              <a:t>n</a:t>
            </a:r>
            <a:r>
              <a:rPr sz="1800" dirty="0">
                <a:latin typeface="Times New Roman"/>
                <a:cs typeface="Times New Roman"/>
              </a:rPr>
              <a:t>.</a:t>
            </a:r>
          </a:p>
        </p:txBody>
      </p:sp>
      <p:sp>
        <p:nvSpPr>
          <p:cNvPr id="4" name="object 4"/>
          <p:cNvSpPr txBox="1"/>
          <p:nvPr/>
        </p:nvSpPr>
        <p:spPr>
          <a:xfrm>
            <a:off x="6949184" y="285507"/>
            <a:ext cx="2642617" cy="615553"/>
          </a:xfrm>
          <a:prstGeom prst="rect">
            <a:avLst/>
          </a:prstGeom>
        </p:spPr>
        <p:txBody>
          <a:bodyPr vert="horz" wrap="square" lIns="0" tIns="0" rIns="0" bIns="0" rtlCol="0">
            <a:spAutoFit/>
          </a:bodyPr>
          <a:lstStyle/>
          <a:p>
            <a:pPr marL="12700">
              <a:lnSpc>
                <a:spcPct val="100000"/>
              </a:lnSpc>
            </a:pPr>
            <a:r>
              <a:rPr sz="4000" dirty="0">
                <a:latin typeface="Arial"/>
                <a:cs typeface="Arial"/>
              </a:rPr>
              <a:t>Le Copieur</a:t>
            </a:r>
          </a:p>
        </p:txBody>
      </p:sp>
      <p:sp>
        <p:nvSpPr>
          <p:cNvPr id="5" name="object 5"/>
          <p:cNvSpPr txBox="1"/>
          <p:nvPr/>
        </p:nvSpPr>
        <p:spPr>
          <a:xfrm>
            <a:off x="1272286" y="298207"/>
            <a:ext cx="3922014" cy="1231106"/>
          </a:xfrm>
          <a:prstGeom prst="rect">
            <a:avLst/>
          </a:prstGeom>
        </p:spPr>
        <p:txBody>
          <a:bodyPr vert="horz" wrap="square" lIns="0" tIns="0" rIns="0" bIns="0" rtlCol="0">
            <a:spAutoFit/>
          </a:bodyPr>
          <a:lstStyle/>
          <a:p>
            <a:pPr marL="12700">
              <a:lnSpc>
                <a:spcPct val="100000"/>
              </a:lnSpc>
            </a:pPr>
            <a:r>
              <a:rPr sz="4000" dirty="0">
                <a:latin typeface="Arial"/>
                <a:cs typeface="Arial"/>
              </a:rPr>
              <a:t>Déplacements et</a:t>
            </a:r>
          </a:p>
          <a:p>
            <a:pPr marL="12700">
              <a:lnSpc>
                <a:spcPct val="100000"/>
              </a:lnSpc>
            </a:pPr>
            <a:r>
              <a:rPr sz="4000" dirty="0">
                <a:latin typeface="Arial"/>
                <a:cs typeface="Arial"/>
              </a:rPr>
              <a:t>Equilibre</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B164CA26-220C-42E4-9787-E1D6AE0C588A}"/>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28</a:t>
            </a:fld>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774372"/>
            <a:ext cx="8572500" cy="5037276"/>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6350">
              <a:lnSpc>
                <a:spcPct val="100000"/>
              </a:lnSpc>
              <a:spcBef>
                <a:spcPts val="430"/>
              </a:spcBef>
            </a:pP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patients</a:t>
            </a:r>
            <a:r>
              <a:rPr lang="fr-FR" sz="1800" spc="-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c</a:t>
            </a:r>
            <a:r>
              <a:rPr lang="fr-FR" sz="1800" dirty="0">
                <a:latin typeface="Times New Roman"/>
                <a:cs typeface="Times New Roman"/>
              </a:rPr>
              <a:t>ha</a:t>
            </a:r>
            <a:r>
              <a:rPr lang="fr-FR" sz="1800" spc="5" dirty="0">
                <a:latin typeface="Times New Roman"/>
                <a:cs typeface="Times New Roman"/>
              </a:rPr>
              <a:t>î</a:t>
            </a:r>
            <a:r>
              <a:rPr lang="fr-FR" sz="1800" dirty="0">
                <a:latin typeface="Times New Roman"/>
                <a:cs typeface="Times New Roman"/>
              </a:rPr>
              <a:t>nent</a:t>
            </a:r>
            <a:r>
              <a:rPr lang="fr-FR" sz="1800" spc="-15" dirty="0">
                <a:latin typeface="Times New Roman"/>
                <a:cs typeface="Times New Roman"/>
              </a:rPr>
              <a:t> </a:t>
            </a:r>
            <a:r>
              <a:rPr lang="fr-FR" sz="1800" dirty="0">
                <a:latin typeface="Times New Roman"/>
                <a:cs typeface="Times New Roman"/>
              </a:rPr>
              <a:t>un</a:t>
            </a:r>
            <a:r>
              <a:rPr lang="fr-FR" sz="1800" spc="-10" dirty="0">
                <a:latin typeface="Times New Roman"/>
                <a:cs typeface="Times New Roman"/>
              </a:rPr>
              <a:t> </a:t>
            </a:r>
            <a:r>
              <a:rPr lang="fr-FR" sz="1800" dirty="0">
                <a:latin typeface="Times New Roman"/>
                <a:cs typeface="Times New Roman"/>
              </a:rPr>
              <a:t>parcours</a:t>
            </a:r>
            <a:r>
              <a:rPr lang="fr-FR" sz="1800" spc="-15" dirty="0">
                <a:latin typeface="Times New Roman"/>
                <a:cs typeface="Times New Roman"/>
              </a:rPr>
              <a:t> </a:t>
            </a:r>
            <a:r>
              <a:rPr lang="fr-FR" sz="1800" dirty="0">
                <a:latin typeface="Times New Roman"/>
                <a:cs typeface="Times New Roman"/>
              </a:rPr>
              <a:t>qui as</a:t>
            </a:r>
            <a:r>
              <a:rPr lang="fr-FR" sz="1800" spc="-10" dirty="0">
                <a:latin typeface="Times New Roman"/>
                <a:cs typeface="Times New Roman"/>
              </a:rPr>
              <a:t>s</a:t>
            </a:r>
            <a:r>
              <a:rPr lang="fr-FR" sz="1800" dirty="0">
                <a:latin typeface="Times New Roman"/>
                <a:cs typeface="Times New Roman"/>
              </a:rPr>
              <a:t>oc</a:t>
            </a:r>
            <a:r>
              <a:rPr lang="fr-FR" sz="1800" spc="5" dirty="0">
                <a:latin typeface="Times New Roman"/>
                <a:cs typeface="Times New Roman"/>
              </a:rPr>
              <a:t>i</a:t>
            </a:r>
            <a:r>
              <a:rPr lang="fr-FR" sz="1800" dirty="0">
                <a:latin typeface="Times New Roman"/>
                <a:cs typeface="Times New Roman"/>
              </a:rPr>
              <a:t>e l</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ex</a:t>
            </a:r>
            <a:r>
              <a:rPr lang="fr-FR" sz="1800" spc="5" dirty="0">
                <a:latin typeface="Times New Roman"/>
                <a:cs typeface="Times New Roman"/>
              </a:rPr>
              <a:t>e</a:t>
            </a:r>
            <a:r>
              <a:rPr lang="fr-FR" sz="1800" dirty="0">
                <a:latin typeface="Times New Roman"/>
                <a:cs typeface="Times New Roman"/>
              </a:rPr>
              <a:t>rci</a:t>
            </a:r>
            <a:r>
              <a:rPr lang="fr-FR" sz="1800" spc="5" dirty="0">
                <a:latin typeface="Times New Roman"/>
                <a:cs typeface="Times New Roman"/>
              </a:rPr>
              <a:t>c</a:t>
            </a:r>
            <a:r>
              <a:rPr lang="fr-FR" sz="1800" dirty="0">
                <a:latin typeface="Times New Roman"/>
                <a:cs typeface="Times New Roman"/>
              </a:rPr>
              <a:t>es</a:t>
            </a:r>
            <a:r>
              <a:rPr lang="fr-FR" sz="1800" spc="-20" dirty="0">
                <a:latin typeface="Times New Roman"/>
                <a:cs typeface="Times New Roman"/>
              </a:rPr>
              <a:t> </a:t>
            </a:r>
            <a:r>
              <a:rPr lang="fr-FR" sz="1800" dirty="0">
                <a:latin typeface="Times New Roman"/>
                <a:cs typeface="Times New Roman"/>
              </a:rPr>
              <a:t>de 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ements</a:t>
            </a:r>
            <a:r>
              <a:rPr lang="fr-FR" sz="1800" spc="-20" dirty="0">
                <a:latin typeface="Times New Roman"/>
                <a:cs typeface="Times New Roman"/>
              </a:rPr>
              <a:t> </a:t>
            </a:r>
            <a:r>
              <a:rPr lang="fr-FR" sz="1800" dirty="0">
                <a:latin typeface="Times New Roman"/>
                <a:cs typeface="Times New Roman"/>
              </a:rPr>
              <a:t>et d’équi</a:t>
            </a:r>
            <a:r>
              <a:rPr lang="fr-FR" sz="1800" spc="5" dirty="0">
                <a:latin typeface="Times New Roman"/>
                <a:cs typeface="Times New Roman"/>
              </a:rPr>
              <a:t>l</a:t>
            </a:r>
            <a:r>
              <a:rPr lang="fr-FR" sz="1800" dirty="0">
                <a:latin typeface="Times New Roman"/>
                <a:cs typeface="Times New Roman"/>
              </a:rPr>
              <a:t>ibre suivan</a:t>
            </a:r>
            <a:r>
              <a:rPr lang="fr-FR" sz="1800" spc="5" dirty="0">
                <a:latin typeface="Times New Roman"/>
                <a:cs typeface="Times New Roman"/>
              </a:rPr>
              <a:t>t</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 «</a:t>
            </a:r>
            <a:r>
              <a:rPr lang="fr-FR" sz="1800" spc="-10" dirty="0">
                <a:latin typeface="Times New Roman"/>
                <a:cs typeface="Times New Roman"/>
              </a:rPr>
              <a:t> </a:t>
            </a:r>
            <a:r>
              <a:rPr lang="fr-FR" sz="1800" dirty="0">
                <a:latin typeface="Times New Roman"/>
                <a:cs typeface="Times New Roman"/>
              </a:rPr>
              <a:t>Serpent » (pas</a:t>
            </a:r>
            <a:r>
              <a:rPr lang="fr-FR" sz="1800" spc="-10" dirty="0">
                <a:latin typeface="Times New Roman"/>
                <a:cs typeface="Times New Roman"/>
              </a:rPr>
              <a:t>s</a:t>
            </a:r>
            <a:r>
              <a:rPr lang="fr-FR" sz="1800" dirty="0">
                <a:latin typeface="Times New Roman"/>
                <a:cs typeface="Times New Roman"/>
              </a:rPr>
              <a:t>age en</a:t>
            </a:r>
            <a:r>
              <a:rPr lang="fr-FR" sz="1800" spc="5" dirty="0">
                <a:latin typeface="Times New Roman"/>
                <a:cs typeface="Times New Roman"/>
              </a:rPr>
              <a:t>t</a:t>
            </a:r>
            <a:r>
              <a:rPr lang="fr-FR" sz="1800" dirty="0">
                <a:latin typeface="Times New Roman"/>
                <a:cs typeface="Times New Roman"/>
              </a:rPr>
              <a:t>re</a:t>
            </a:r>
            <a:r>
              <a:rPr lang="fr-FR" sz="1800" spc="-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côn</a:t>
            </a:r>
            <a:r>
              <a:rPr lang="fr-FR" sz="1800" spc="5" dirty="0">
                <a:latin typeface="Times New Roman"/>
                <a:cs typeface="Times New Roman"/>
              </a:rPr>
              <a:t>e</a:t>
            </a:r>
            <a:r>
              <a:rPr lang="fr-FR" sz="1800" dirty="0">
                <a:latin typeface="Times New Roman"/>
                <a:cs typeface="Times New Roman"/>
              </a:rPr>
              <a:t>s et / ou des coupelles).</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P</a:t>
            </a:r>
            <a:r>
              <a:rPr lang="fr-FR" sz="1800" dirty="0">
                <a:latin typeface="Times New Roman"/>
                <a:cs typeface="Times New Roman"/>
              </a:rPr>
              <a:t>as</a:t>
            </a:r>
            <a:r>
              <a:rPr lang="fr-FR" sz="1800" spc="-10" dirty="0">
                <a:latin typeface="Times New Roman"/>
                <a:cs typeface="Times New Roman"/>
              </a:rPr>
              <a:t>s</a:t>
            </a:r>
            <a:r>
              <a:rPr lang="fr-FR" sz="1800" dirty="0">
                <a:latin typeface="Times New Roman"/>
                <a:cs typeface="Times New Roman"/>
              </a:rPr>
              <a:t>age Piétons</a:t>
            </a:r>
            <a:r>
              <a:rPr lang="fr-FR" sz="1800" spc="-5" dirty="0">
                <a:latin typeface="Times New Roman"/>
                <a:cs typeface="Times New Roman"/>
              </a:rPr>
              <a:t> </a:t>
            </a:r>
            <a:r>
              <a:rPr lang="fr-FR" sz="1800" dirty="0">
                <a:latin typeface="Times New Roman"/>
                <a:cs typeface="Times New Roman"/>
              </a:rPr>
              <a:t>» (pas</a:t>
            </a:r>
            <a:r>
              <a:rPr lang="fr-FR" sz="1800" spc="-10" dirty="0">
                <a:latin typeface="Times New Roman"/>
                <a:cs typeface="Times New Roman"/>
              </a:rPr>
              <a:t>s</a:t>
            </a:r>
            <a:r>
              <a:rPr lang="fr-FR" sz="1800" dirty="0">
                <a:latin typeface="Times New Roman"/>
                <a:cs typeface="Times New Roman"/>
              </a:rPr>
              <a:t>age</a:t>
            </a:r>
            <a:r>
              <a:rPr lang="fr-FR" sz="1800" spc="-5" dirty="0">
                <a:latin typeface="Times New Roman"/>
                <a:cs typeface="Times New Roman"/>
              </a:rPr>
              <a:t> </a:t>
            </a:r>
            <a:r>
              <a:rPr lang="fr-FR" sz="1800" dirty="0">
                <a:latin typeface="Times New Roman"/>
                <a:cs typeface="Times New Roman"/>
              </a:rPr>
              <a:t>entre</a:t>
            </a:r>
            <a:r>
              <a:rPr lang="fr-FR" sz="1800" spc="-15" dirty="0">
                <a:latin typeface="Times New Roman"/>
                <a:cs typeface="Times New Roman"/>
              </a:rPr>
              <a:t> </a:t>
            </a:r>
            <a:r>
              <a:rPr lang="fr-FR" sz="1800" dirty="0">
                <a:latin typeface="Times New Roman"/>
                <a:cs typeface="Times New Roman"/>
              </a:rPr>
              <a:t>des lignes</a:t>
            </a:r>
            <a:r>
              <a:rPr lang="fr-FR" sz="1800" spc="-10" dirty="0">
                <a:latin typeface="Times New Roman"/>
                <a:cs typeface="Times New Roman"/>
              </a:rPr>
              <a:t> </a:t>
            </a:r>
            <a:r>
              <a:rPr lang="fr-FR" sz="1800" dirty="0">
                <a:latin typeface="Times New Roman"/>
                <a:cs typeface="Times New Roman"/>
              </a:rPr>
              <a:t>de déli</a:t>
            </a:r>
            <a:r>
              <a:rPr lang="fr-FR" sz="1800" spc="-10" dirty="0">
                <a:latin typeface="Times New Roman"/>
                <a:cs typeface="Times New Roman"/>
              </a:rPr>
              <a:t>m</a:t>
            </a:r>
            <a:r>
              <a:rPr lang="fr-FR" sz="1800" dirty="0">
                <a:latin typeface="Times New Roman"/>
                <a:cs typeface="Times New Roman"/>
              </a:rPr>
              <a:t>ita</a:t>
            </a:r>
            <a:r>
              <a:rPr lang="fr-FR" sz="1800" spc="5" dirty="0">
                <a:latin typeface="Times New Roman"/>
                <a:cs typeface="Times New Roman"/>
              </a:rPr>
              <a:t>t</a:t>
            </a:r>
            <a:r>
              <a:rPr lang="fr-FR" sz="1800" dirty="0">
                <a:latin typeface="Times New Roman"/>
                <a:cs typeface="Times New Roman"/>
              </a:rPr>
              <a:t>ions).</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 «</a:t>
            </a:r>
            <a:r>
              <a:rPr lang="fr-FR" sz="1800" spc="-10" dirty="0">
                <a:latin typeface="Times New Roman"/>
                <a:cs typeface="Times New Roman"/>
              </a:rPr>
              <a:t> </a:t>
            </a:r>
            <a:r>
              <a:rPr lang="fr-FR" sz="1800" dirty="0">
                <a:latin typeface="Times New Roman"/>
                <a:cs typeface="Times New Roman"/>
              </a:rPr>
              <a:t>Funa</a:t>
            </a:r>
            <a:r>
              <a:rPr lang="fr-FR" sz="1800" spc="-10" dirty="0">
                <a:latin typeface="Times New Roman"/>
                <a:cs typeface="Times New Roman"/>
              </a:rPr>
              <a:t>m</a:t>
            </a:r>
            <a:r>
              <a:rPr lang="fr-FR" sz="1800" dirty="0">
                <a:latin typeface="Times New Roman"/>
                <a:cs typeface="Times New Roman"/>
              </a:rPr>
              <a:t>bule</a:t>
            </a:r>
            <a:r>
              <a:rPr lang="fr-FR" sz="1800" spc="1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(Mar</a:t>
            </a:r>
            <a:r>
              <a:rPr lang="fr-FR" sz="1800" spc="5" dirty="0">
                <a:latin typeface="Times New Roman"/>
                <a:cs typeface="Times New Roman"/>
              </a:rPr>
              <a:t>c</a:t>
            </a:r>
            <a:r>
              <a:rPr lang="fr-FR" sz="1800" dirty="0">
                <a:latin typeface="Times New Roman"/>
                <a:cs typeface="Times New Roman"/>
              </a:rPr>
              <a:t>her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pi</a:t>
            </a:r>
            <a:r>
              <a:rPr lang="fr-FR" sz="1800" spc="5" dirty="0">
                <a:latin typeface="Times New Roman"/>
                <a:cs typeface="Times New Roman"/>
              </a:rPr>
              <a:t>e</a:t>
            </a:r>
            <a:r>
              <a:rPr lang="fr-FR" sz="1800" dirty="0">
                <a:latin typeface="Times New Roman"/>
                <a:cs typeface="Times New Roman"/>
              </a:rPr>
              <a:t>ds sur</a:t>
            </a:r>
            <a:r>
              <a:rPr lang="fr-FR" sz="1800" spc="-10"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gnes</a:t>
            </a:r>
            <a:r>
              <a:rPr lang="fr-FR" sz="1800" spc="-10" dirty="0">
                <a:latin typeface="Times New Roman"/>
                <a:cs typeface="Times New Roman"/>
              </a:rPr>
              <a:t> </a:t>
            </a:r>
            <a:r>
              <a:rPr lang="fr-FR" sz="1800" dirty="0">
                <a:latin typeface="Times New Roman"/>
                <a:cs typeface="Times New Roman"/>
              </a:rPr>
              <a:t>au s</a:t>
            </a:r>
            <a:r>
              <a:rPr lang="fr-FR" sz="1800" spc="-10" dirty="0">
                <a:latin typeface="Times New Roman"/>
                <a:cs typeface="Times New Roman"/>
              </a:rPr>
              <a:t>o</a:t>
            </a:r>
            <a:r>
              <a:rPr lang="fr-FR" sz="1800" dirty="0">
                <a:latin typeface="Times New Roman"/>
                <a:cs typeface="Times New Roman"/>
              </a:rPr>
              <a:t>l).</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 «</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b</a:t>
            </a:r>
            <a:r>
              <a:rPr lang="fr-FR" sz="1800" spc="20" dirty="0">
                <a:latin typeface="Times New Roman"/>
                <a:cs typeface="Times New Roman"/>
              </a:rPr>
              <a:t>y</a:t>
            </a:r>
            <a:r>
              <a:rPr lang="fr-FR" sz="1800" dirty="0">
                <a:latin typeface="Times New Roman"/>
                <a:cs typeface="Times New Roman"/>
              </a:rPr>
              <a:t>rin</a:t>
            </a:r>
            <a:r>
              <a:rPr lang="fr-FR" sz="1800" spc="5" dirty="0">
                <a:latin typeface="Times New Roman"/>
                <a:cs typeface="Times New Roman"/>
              </a:rPr>
              <a:t>t</a:t>
            </a:r>
            <a:r>
              <a:rPr lang="fr-FR" sz="1800" dirty="0">
                <a:latin typeface="Times New Roman"/>
                <a:cs typeface="Times New Roman"/>
              </a:rPr>
              <a:t>he</a:t>
            </a:r>
            <a:r>
              <a:rPr lang="fr-FR" sz="1800" spc="-30" dirty="0">
                <a:latin typeface="Times New Roman"/>
                <a:cs typeface="Times New Roman"/>
              </a:rPr>
              <a:t> </a:t>
            </a:r>
            <a:r>
              <a:rPr lang="fr-FR" sz="1800" dirty="0">
                <a:latin typeface="Times New Roman"/>
                <a:cs typeface="Times New Roman"/>
              </a:rPr>
              <a:t>»</a:t>
            </a:r>
            <a:r>
              <a:rPr lang="fr-FR" sz="1800" spc="5" dirty="0">
                <a:latin typeface="Times New Roman"/>
                <a:cs typeface="Times New Roman"/>
              </a:rPr>
              <a:t> </a:t>
            </a:r>
            <a:r>
              <a:rPr lang="fr-FR" sz="1800" dirty="0">
                <a:latin typeface="Times New Roman"/>
                <a:cs typeface="Times New Roman"/>
              </a:rPr>
              <a:t>(Progres</a:t>
            </a:r>
            <a:r>
              <a:rPr lang="fr-FR" sz="1800" spc="-10" dirty="0">
                <a:latin typeface="Times New Roman"/>
                <a:cs typeface="Times New Roman"/>
              </a:rPr>
              <a:t>s</a:t>
            </a:r>
            <a:r>
              <a:rPr lang="fr-FR" sz="1800" dirty="0">
                <a:latin typeface="Times New Roman"/>
                <a:cs typeface="Times New Roman"/>
              </a:rPr>
              <a:t>er</a:t>
            </a:r>
            <a:r>
              <a:rPr lang="fr-FR" sz="1800" spc="5" dirty="0">
                <a:latin typeface="Times New Roman"/>
                <a:cs typeface="Times New Roman"/>
              </a:rPr>
              <a:t> </a:t>
            </a:r>
            <a:r>
              <a:rPr lang="fr-FR" sz="1800" dirty="0">
                <a:latin typeface="Times New Roman"/>
                <a:cs typeface="Times New Roman"/>
              </a:rPr>
              <a:t>en pas</a:t>
            </a:r>
            <a:r>
              <a:rPr lang="fr-FR" sz="1800" spc="-10" dirty="0">
                <a:latin typeface="Times New Roman"/>
                <a:cs typeface="Times New Roman"/>
              </a:rPr>
              <a:t> </a:t>
            </a:r>
            <a:r>
              <a:rPr lang="fr-FR" sz="1800" dirty="0">
                <a:latin typeface="Times New Roman"/>
                <a:cs typeface="Times New Roman"/>
              </a:rPr>
              <a:t>ch</a:t>
            </a:r>
            <a:r>
              <a:rPr lang="fr-FR" sz="1800" spc="5" dirty="0">
                <a:latin typeface="Times New Roman"/>
                <a:cs typeface="Times New Roman"/>
              </a:rPr>
              <a:t>a</a:t>
            </a:r>
            <a:r>
              <a:rPr lang="fr-FR" sz="1800" dirty="0">
                <a:latin typeface="Times New Roman"/>
                <a:cs typeface="Times New Roman"/>
              </a:rPr>
              <a:t>s</a:t>
            </a:r>
            <a:r>
              <a:rPr lang="fr-FR" sz="1800" spc="-10" dirty="0">
                <a:latin typeface="Times New Roman"/>
                <a:cs typeface="Times New Roman"/>
              </a:rPr>
              <a:t>s</a:t>
            </a:r>
            <a:r>
              <a:rPr lang="fr-FR" sz="1800" dirty="0">
                <a:latin typeface="Times New Roman"/>
                <a:cs typeface="Times New Roman"/>
              </a:rPr>
              <a:t>és</a:t>
            </a:r>
            <a:r>
              <a:rPr lang="fr-FR" sz="1800" spc="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re</a:t>
            </a:r>
            <a:r>
              <a:rPr lang="fr-FR" sz="1800" spc="-1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piqu</a:t>
            </a:r>
            <a:r>
              <a:rPr lang="fr-FR" sz="1800" spc="5" dirty="0">
                <a:latin typeface="Times New Roman"/>
                <a:cs typeface="Times New Roman"/>
              </a:rPr>
              <a:t>e</a:t>
            </a:r>
            <a:r>
              <a:rPr lang="fr-FR" sz="1800" dirty="0">
                <a:latin typeface="Times New Roman"/>
                <a:cs typeface="Times New Roman"/>
              </a:rPr>
              <a:t>ts).</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a:t>
            </a:r>
            <a:r>
              <a:rPr lang="fr-FR" sz="1800" spc="-5" dirty="0">
                <a:latin typeface="Times New Roman"/>
                <a:cs typeface="Times New Roman"/>
              </a:rPr>
              <a:t> </a:t>
            </a:r>
            <a:r>
              <a:rPr lang="fr-FR" sz="1800" dirty="0">
                <a:latin typeface="Times New Roman"/>
                <a:cs typeface="Times New Roman"/>
              </a:rPr>
              <a:t>Equ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briste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a:t>
            </a:r>
            <a:r>
              <a:rPr lang="fr-FR" sz="1800" spc="-135" dirty="0">
                <a:latin typeface="Times New Roman"/>
                <a:cs typeface="Times New Roman"/>
              </a:rPr>
              <a:t>A</a:t>
            </a:r>
            <a:r>
              <a:rPr lang="fr-FR" sz="1800" dirty="0">
                <a:latin typeface="Times New Roman"/>
                <a:cs typeface="Times New Roman"/>
              </a:rPr>
              <a:t>van</a:t>
            </a:r>
            <a:r>
              <a:rPr lang="fr-FR" sz="1800" spc="5" dirty="0">
                <a:latin typeface="Times New Roman"/>
                <a:cs typeface="Times New Roman"/>
              </a:rPr>
              <a:t>c</a:t>
            </a:r>
            <a:r>
              <a:rPr lang="fr-FR" sz="1800" dirty="0">
                <a:latin typeface="Times New Roman"/>
                <a:cs typeface="Times New Roman"/>
              </a:rPr>
              <a:t>er av</a:t>
            </a:r>
            <a:r>
              <a:rPr lang="fr-FR" sz="1800" spc="5" dirty="0">
                <a:latin typeface="Times New Roman"/>
                <a:cs typeface="Times New Roman"/>
              </a:rPr>
              <a:t>e</a:t>
            </a:r>
            <a:r>
              <a:rPr lang="fr-FR" sz="1800" dirty="0">
                <a:latin typeface="Times New Roman"/>
                <a:cs typeface="Times New Roman"/>
              </a:rPr>
              <a:t>c</a:t>
            </a:r>
            <a:r>
              <a:rPr lang="fr-FR" sz="1800" spc="-15" dirty="0">
                <a:latin typeface="Times New Roman"/>
                <a:cs typeface="Times New Roman"/>
              </a:rPr>
              <a:t> </a:t>
            </a:r>
            <a:r>
              <a:rPr lang="fr-FR" sz="1800" dirty="0">
                <a:latin typeface="Times New Roman"/>
                <a:cs typeface="Times New Roman"/>
              </a:rPr>
              <a:t>une</a:t>
            </a:r>
            <a:r>
              <a:rPr lang="fr-FR" sz="1800" spc="5" dirty="0">
                <a:latin typeface="Times New Roman"/>
                <a:cs typeface="Times New Roman"/>
              </a:rPr>
              <a:t> </a:t>
            </a:r>
            <a:r>
              <a:rPr lang="fr-FR" sz="1800" dirty="0">
                <a:latin typeface="Times New Roman"/>
                <a:cs typeface="Times New Roman"/>
              </a:rPr>
              <a:t>raque</a:t>
            </a:r>
            <a:r>
              <a:rPr lang="fr-FR" sz="1800" spc="5" dirty="0">
                <a:latin typeface="Times New Roman"/>
                <a:cs typeface="Times New Roman"/>
              </a:rPr>
              <a:t>t</a:t>
            </a:r>
            <a:r>
              <a:rPr lang="fr-FR" sz="1800" dirty="0">
                <a:latin typeface="Times New Roman"/>
                <a:cs typeface="Times New Roman"/>
              </a:rPr>
              <a:t>te</a:t>
            </a:r>
            <a:r>
              <a:rPr lang="fr-FR" sz="1800" spc="-2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nue ver</a:t>
            </a:r>
            <a:r>
              <a:rPr lang="fr-FR" sz="1800" spc="5"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c</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ement</a:t>
            </a:r>
            <a:r>
              <a:rPr lang="fr-FR" sz="1800" spc="-30" dirty="0">
                <a:latin typeface="Times New Roman"/>
                <a:cs typeface="Times New Roman"/>
              </a:rPr>
              <a:t> </a:t>
            </a:r>
            <a:r>
              <a:rPr lang="fr-FR" sz="1800" dirty="0">
                <a:latin typeface="Times New Roman"/>
                <a:cs typeface="Times New Roman"/>
              </a:rPr>
              <a:t>sur la paume</a:t>
            </a:r>
            <a:r>
              <a:rPr lang="fr-FR" sz="1800" spc="-10" dirty="0">
                <a:latin typeface="Times New Roman"/>
                <a:cs typeface="Times New Roman"/>
              </a:rPr>
              <a:t> </a:t>
            </a:r>
            <a:r>
              <a:rPr lang="fr-FR" sz="1800" dirty="0">
                <a:latin typeface="Times New Roman"/>
                <a:cs typeface="Times New Roman"/>
              </a:rPr>
              <a:t>de la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Objectif</a:t>
            </a:r>
            <a:r>
              <a:rPr lang="fr-FR" sz="1800" u="heavy" spc="-20"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marR="175895">
              <a:lnSpc>
                <a:spcPct val="100000"/>
              </a:lnSpc>
              <a:spcBef>
                <a:spcPts val="430"/>
              </a:spcBef>
            </a:pPr>
            <a:r>
              <a:rPr lang="fr-FR" sz="1800" dirty="0">
                <a:latin typeface="Times New Roman"/>
                <a:cs typeface="Times New Roman"/>
              </a:rPr>
              <a:t>Pla</a:t>
            </a:r>
            <a:r>
              <a:rPr lang="fr-FR" sz="1800" spc="5" dirty="0">
                <a:latin typeface="Times New Roman"/>
                <a:cs typeface="Times New Roman"/>
              </a:rPr>
              <a:t>c</a:t>
            </a:r>
            <a:r>
              <a:rPr lang="fr-FR" sz="1800" dirty="0">
                <a:latin typeface="Times New Roman"/>
                <a:cs typeface="Times New Roman"/>
              </a:rPr>
              <a:t>er</a:t>
            </a:r>
            <a:r>
              <a:rPr lang="fr-FR" sz="1800" spc="-15" dirty="0">
                <a:latin typeface="Times New Roman"/>
                <a:cs typeface="Times New Roman"/>
              </a:rPr>
              <a:t> </a:t>
            </a:r>
            <a:r>
              <a:rPr lang="fr-FR" sz="1800" dirty="0">
                <a:latin typeface="Times New Roman"/>
                <a:cs typeface="Times New Roman"/>
              </a:rPr>
              <a:t>le patient fa</a:t>
            </a:r>
            <a:r>
              <a:rPr lang="fr-FR" sz="1800" spc="5" dirty="0">
                <a:latin typeface="Times New Roman"/>
                <a:cs typeface="Times New Roman"/>
              </a:rPr>
              <a:t>c</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à une</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ul</a:t>
            </a:r>
            <a:r>
              <a:rPr lang="fr-FR" sz="1800" spc="5"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ude</a:t>
            </a:r>
            <a:r>
              <a:rPr lang="fr-FR" sz="1800" spc="-15" dirty="0">
                <a:latin typeface="Times New Roman"/>
                <a:cs typeface="Times New Roman"/>
              </a:rPr>
              <a:t> </a:t>
            </a:r>
            <a:r>
              <a:rPr lang="fr-FR" sz="1800" dirty="0">
                <a:latin typeface="Times New Roman"/>
                <a:cs typeface="Times New Roman"/>
              </a:rPr>
              <a:t>de</a:t>
            </a:r>
            <a:r>
              <a:rPr lang="fr-FR" sz="1800" spc="1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chn</a:t>
            </a:r>
            <a:r>
              <a:rPr lang="fr-FR" sz="1800" spc="5" dirty="0">
                <a:latin typeface="Times New Roman"/>
                <a:cs typeface="Times New Roman"/>
              </a:rPr>
              <a:t>i</a:t>
            </a:r>
            <a:r>
              <a:rPr lang="fr-FR" sz="1800" dirty="0">
                <a:latin typeface="Times New Roman"/>
                <a:cs typeface="Times New Roman"/>
              </a:rPr>
              <a:t>ques</a:t>
            </a:r>
            <a:r>
              <a:rPr lang="fr-FR" sz="1800" spc="-1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ements</a:t>
            </a:r>
            <a:r>
              <a:rPr lang="fr-FR" sz="1800" spc="-20" dirty="0">
                <a:latin typeface="Times New Roman"/>
                <a:cs typeface="Times New Roman"/>
              </a:rPr>
              <a:t> </a:t>
            </a:r>
            <a:r>
              <a:rPr lang="fr-FR" sz="1800" dirty="0">
                <a:latin typeface="Times New Roman"/>
                <a:cs typeface="Times New Roman"/>
              </a:rPr>
              <a:t>et d’équi</a:t>
            </a:r>
            <a:r>
              <a:rPr lang="fr-FR" sz="1800" spc="5" dirty="0">
                <a:latin typeface="Times New Roman"/>
                <a:cs typeface="Times New Roman"/>
              </a:rPr>
              <a:t>l</a:t>
            </a:r>
            <a:r>
              <a:rPr lang="fr-FR" sz="1800" dirty="0">
                <a:latin typeface="Times New Roman"/>
                <a:cs typeface="Times New Roman"/>
              </a:rPr>
              <a:t>ibre</a:t>
            </a:r>
            <a:r>
              <a:rPr lang="fr-FR" sz="1800" spc="-25" dirty="0">
                <a:latin typeface="Times New Roman"/>
                <a:cs typeface="Times New Roman"/>
              </a:rPr>
              <a:t> </a:t>
            </a:r>
            <a:r>
              <a:rPr lang="fr-FR" sz="1800" dirty="0">
                <a:latin typeface="Times New Roman"/>
                <a:cs typeface="Times New Roman"/>
              </a:rPr>
              <a:t>sans b</a:t>
            </a:r>
            <a:r>
              <a:rPr lang="fr-FR" sz="1800" spc="5"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 dans</a:t>
            </a:r>
            <a:r>
              <a:rPr lang="fr-FR" sz="1800" spc="-10" dirty="0">
                <a:latin typeface="Times New Roman"/>
                <a:cs typeface="Times New Roman"/>
              </a:rPr>
              <a:t> </a:t>
            </a:r>
            <a:r>
              <a:rPr lang="fr-FR" sz="1800" dirty="0">
                <a:latin typeface="Times New Roman"/>
                <a:cs typeface="Times New Roman"/>
              </a:rPr>
              <a:t>un t</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ps </a:t>
            </a:r>
            <a:r>
              <a:rPr lang="fr-FR" sz="1800" spc="5" dirty="0">
                <a:latin typeface="Times New Roman"/>
                <a:cs typeface="Times New Roman"/>
              </a:rPr>
              <a:t>c</a:t>
            </a:r>
            <a:r>
              <a:rPr lang="fr-FR" sz="1800" dirty="0">
                <a:latin typeface="Times New Roman"/>
                <a:cs typeface="Times New Roman"/>
              </a:rPr>
              <a:t>ourt.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nSpc>
                <a:spcPct val="100000"/>
              </a:lnSpc>
              <a:tabLst>
                <a:tab pos="404495" algn="l"/>
              </a:tabLst>
            </a:pPr>
            <a:r>
              <a:rPr lang="fr-FR" sz="1800" dirty="0">
                <a:latin typeface="Times New Roman"/>
                <a:cs typeface="Times New Roman"/>
              </a:rPr>
              <a:t>Raqu</a:t>
            </a:r>
            <a:r>
              <a:rPr lang="fr-FR" sz="1800" spc="5" dirty="0">
                <a:latin typeface="Times New Roman"/>
                <a:cs typeface="Times New Roman"/>
              </a:rPr>
              <a:t>e</a:t>
            </a:r>
            <a:r>
              <a:rPr lang="fr-FR" sz="1800" dirty="0">
                <a:latin typeface="Times New Roman"/>
                <a:cs typeface="Times New Roman"/>
              </a:rPr>
              <a:t>t</a:t>
            </a:r>
            <a:r>
              <a:rPr lang="fr-FR" sz="1800" spc="5" dirty="0">
                <a:latin typeface="Times New Roman"/>
                <a:cs typeface="Times New Roman"/>
              </a:rPr>
              <a:t>t</a:t>
            </a:r>
            <a:r>
              <a:rPr lang="fr-FR" sz="1800" dirty="0">
                <a:latin typeface="Times New Roman"/>
                <a:cs typeface="Times New Roman"/>
              </a:rPr>
              <a:t>e, cônes et / ou coupelles, pique</a:t>
            </a:r>
            <a:r>
              <a:rPr lang="fr-FR" sz="1800" spc="5" dirty="0">
                <a:latin typeface="Times New Roman"/>
                <a:cs typeface="Times New Roman"/>
              </a:rPr>
              <a:t>t</a:t>
            </a:r>
            <a:r>
              <a:rPr lang="fr-FR" sz="1800" dirty="0">
                <a:latin typeface="Times New Roman"/>
                <a:cs typeface="Times New Roman"/>
              </a:rPr>
              <a:t>s.</a:t>
            </a:r>
          </a:p>
        </p:txBody>
      </p:sp>
      <p:sp>
        <p:nvSpPr>
          <p:cNvPr id="3" name="object 3"/>
          <p:cNvSpPr txBox="1"/>
          <p:nvPr/>
        </p:nvSpPr>
        <p:spPr>
          <a:xfrm>
            <a:off x="5880100" y="285507"/>
            <a:ext cx="3709543" cy="1231106"/>
          </a:xfrm>
          <a:prstGeom prst="rect">
            <a:avLst/>
          </a:prstGeom>
        </p:spPr>
        <p:txBody>
          <a:bodyPr vert="horz" wrap="square" lIns="0" tIns="0" rIns="0" bIns="0" rtlCol="0">
            <a:spAutoFit/>
          </a:bodyPr>
          <a:lstStyle/>
          <a:p>
            <a:pPr marL="1501775" algn="r">
              <a:lnSpc>
                <a:spcPct val="100000"/>
              </a:lnSpc>
            </a:pPr>
            <a:r>
              <a:rPr lang="fr-FR" sz="4000" dirty="0">
                <a:latin typeface="Arial"/>
                <a:cs typeface="Arial"/>
              </a:rPr>
              <a:t>Parcours</a:t>
            </a:r>
          </a:p>
          <a:p>
            <a:pPr marL="12700" algn="r">
              <a:lnSpc>
                <a:spcPct val="100000"/>
              </a:lnSpc>
            </a:pPr>
            <a:r>
              <a:rPr lang="fr-FR" sz="4000" dirty="0">
                <a:latin typeface="Arial"/>
                <a:cs typeface="Arial"/>
              </a:rPr>
              <a:t>de Bronze</a:t>
            </a:r>
          </a:p>
        </p:txBody>
      </p:sp>
      <p:sp>
        <p:nvSpPr>
          <p:cNvPr id="4" name="object 4"/>
          <p:cNvSpPr txBox="1"/>
          <p:nvPr/>
        </p:nvSpPr>
        <p:spPr>
          <a:xfrm>
            <a:off x="1272286" y="298207"/>
            <a:ext cx="40744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FD17F5D7-AC8C-4BF6-BBAB-C1A8C1A6680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29</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716028"/>
            <a:ext cx="8202295" cy="4503797"/>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Les</a:t>
            </a:r>
            <a:r>
              <a:rPr lang="fr-FR" sz="1800" spc="70" dirty="0">
                <a:latin typeface="Times New Roman"/>
                <a:cs typeface="Times New Roman"/>
              </a:rPr>
              <a:t> </a:t>
            </a:r>
            <a:r>
              <a:rPr lang="fr-FR" sz="1800" dirty="0">
                <a:latin typeface="Times New Roman"/>
                <a:cs typeface="Times New Roman"/>
              </a:rPr>
              <a:t>patients</a:t>
            </a:r>
            <a:r>
              <a:rPr lang="fr-FR" sz="1800" spc="7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artent</a:t>
            </a:r>
            <a:r>
              <a:rPr lang="fr-FR" sz="1800" spc="80" dirty="0">
                <a:latin typeface="Times New Roman"/>
                <a:cs typeface="Times New Roman"/>
              </a:rPr>
              <a:t> </a:t>
            </a:r>
            <a:r>
              <a:rPr lang="fr-FR" sz="1800" dirty="0">
                <a:latin typeface="Times New Roman"/>
                <a:cs typeface="Times New Roman"/>
              </a:rPr>
              <a:t>de</a:t>
            </a:r>
            <a:r>
              <a:rPr lang="fr-FR" sz="1800" spc="70" dirty="0">
                <a:latin typeface="Times New Roman"/>
                <a:cs typeface="Times New Roman"/>
              </a:rPr>
              <a:t> </a:t>
            </a:r>
            <a:r>
              <a:rPr lang="fr-FR" sz="1800" dirty="0">
                <a:latin typeface="Times New Roman"/>
                <a:cs typeface="Times New Roman"/>
              </a:rPr>
              <a:t>la</a:t>
            </a:r>
            <a:r>
              <a:rPr lang="fr-FR" sz="1800" spc="80" dirty="0">
                <a:latin typeface="Times New Roman"/>
                <a:cs typeface="Times New Roman"/>
              </a:rPr>
              <a:t> </a:t>
            </a:r>
            <a:r>
              <a:rPr lang="fr-FR" sz="1800" dirty="0">
                <a:latin typeface="Times New Roman"/>
                <a:cs typeface="Times New Roman"/>
              </a:rPr>
              <a:t>v</a:t>
            </a:r>
            <a:r>
              <a:rPr lang="fr-FR" sz="1800" spc="-10" dirty="0">
                <a:latin typeface="Times New Roman"/>
                <a:cs typeface="Times New Roman"/>
              </a:rPr>
              <a:t>i</a:t>
            </a:r>
            <a:r>
              <a:rPr lang="fr-FR" sz="1800" dirty="0">
                <a:latin typeface="Times New Roman"/>
                <a:cs typeface="Times New Roman"/>
              </a:rPr>
              <a:t>tre</a:t>
            </a:r>
            <a:r>
              <a:rPr lang="fr-FR" sz="1800" spc="7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r</a:t>
            </a:r>
            <a:r>
              <a:rPr lang="fr-FR" sz="1800" dirty="0">
                <a:latin typeface="Times New Roman"/>
                <a:cs typeface="Times New Roman"/>
              </a:rPr>
              <a:t>ri</a:t>
            </a:r>
            <a:r>
              <a:rPr lang="fr-FR" sz="1800" spc="5" dirty="0">
                <a:latin typeface="Times New Roman"/>
                <a:cs typeface="Times New Roman"/>
              </a:rPr>
              <a:t>è</a:t>
            </a:r>
            <a:r>
              <a:rPr lang="fr-FR" sz="1800" dirty="0">
                <a:latin typeface="Times New Roman"/>
                <a:cs typeface="Times New Roman"/>
              </a:rPr>
              <a:t>re</a:t>
            </a:r>
            <a:r>
              <a:rPr lang="fr-FR" sz="1800" spc="8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80" dirty="0">
                <a:latin typeface="Times New Roman"/>
                <a:cs typeface="Times New Roman"/>
              </a:rPr>
              <a:t> </a:t>
            </a:r>
            <a:r>
              <a:rPr lang="fr-FR" sz="1800" dirty="0">
                <a:latin typeface="Times New Roman"/>
                <a:cs typeface="Times New Roman"/>
              </a:rPr>
              <a:t>doi</a:t>
            </a:r>
            <a:r>
              <a:rPr lang="fr-FR" sz="1800" spc="-10" dirty="0">
                <a:latin typeface="Times New Roman"/>
                <a:cs typeface="Times New Roman"/>
              </a:rPr>
              <a:t>v</a:t>
            </a:r>
            <a:r>
              <a:rPr lang="fr-FR" sz="1800" dirty="0">
                <a:latin typeface="Times New Roman"/>
                <a:cs typeface="Times New Roman"/>
              </a:rPr>
              <a:t>ent</a:t>
            </a:r>
            <a:r>
              <a:rPr lang="fr-FR" sz="1800" spc="75" dirty="0">
                <a:latin typeface="Times New Roman"/>
                <a:cs typeface="Times New Roman"/>
              </a:rPr>
              <a:t> </a:t>
            </a:r>
            <a:r>
              <a:rPr lang="fr-FR" sz="1800" dirty="0">
                <a:latin typeface="Times New Roman"/>
                <a:cs typeface="Times New Roman"/>
              </a:rPr>
              <a:t>apport</a:t>
            </a:r>
            <a:r>
              <a:rPr lang="fr-FR" sz="1800" spc="5" dirty="0">
                <a:latin typeface="Times New Roman"/>
                <a:cs typeface="Times New Roman"/>
              </a:rPr>
              <a:t>e</a:t>
            </a:r>
            <a:r>
              <a:rPr lang="fr-FR" sz="1800" dirty="0">
                <a:latin typeface="Times New Roman"/>
                <a:cs typeface="Times New Roman"/>
              </a:rPr>
              <a:t>r</a:t>
            </a:r>
            <a:r>
              <a:rPr lang="fr-FR" sz="1800" spc="80" dirty="0">
                <a:latin typeface="Times New Roman"/>
                <a:cs typeface="Times New Roman"/>
              </a:rPr>
              <a:t> </a:t>
            </a:r>
            <a:r>
              <a:rPr lang="fr-FR" sz="1800" dirty="0">
                <a:latin typeface="Times New Roman"/>
                <a:cs typeface="Times New Roman"/>
              </a:rPr>
              <a:t>une</a:t>
            </a:r>
            <a:r>
              <a:rPr lang="fr-FR" sz="1800" spc="65" dirty="0">
                <a:latin typeface="Times New Roman"/>
                <a:cs typeface="Times New Roman"/>
              </a:rPr>
              <a:t> </a:t>
            </a:r>
            <a:r>
              <a:rPr lang="fr-FR" sz="1800" dirty="0">
                <a:latin typeface="Times New Roman"/>
                <a:cs typeface="Times New Roman"/>
              </a:rPr>
              <a:t>coupelle</a:t>
            </a:r>
            <a:r>
              <a:rPr lang="fr-FR" sz="1800" spc="75" dirty="0">
                <a:latin typeface="Times New Roman"/>
                <a:cs typeface="Times New Roman"/>
              </a:rPr>
              <a:t> </a:t>
            </a:r>
            <a:r>
              <a:rPr lang="fr-FR" sz="1800" dirty="0">
                <a:latin typeface="Times New Roman"/>
                <a:cs typeface="Times New Roman"/>
              </a:rPr>
              <a:t>près</a:t>
            </a:r>
            <a:r>
              <a:rPr lang="fr-FR" sz="1800" spc="75" dirty="0">
                <a:latin typeface="Times New Roman"/>
                <a:cs typeface="Times New Roman"/>
              </a:rPr>
              <a:t> </a:t>
            </a:r>
            <a:r>
              <a:rPr lang="fr-FR" sz="1800" dirty="0">
                <a:latin typeface="Times New Roman"/>
                <a:cs typeface="Times New Roman"/>
              </a:rPr>
              <a:t>du</a:t>
            </a:r>
            <a:r>
              <a:rPr lang="fr-FR" sz="1800" spc="8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75"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spc="-10" dirty="0">
                <a:latin typeface="Times New Roman"/>
                <a:cs typeface="Times New Roman"/>
              </a:rPr>
              <a:t>l</a:t>
            </a:r>
            <a:r>
              <a:rPr lang="fr-FR" sz="1800" dirty="0">
                <a:latin typeface="Times New Roman"/>
                <a:cs typeface="Times New Roman"/>
              </a:rPr>
              <a:t>.</a:t>
            </a:r>
            <a:r>
              <a:rPr lang="fr-FR" sz="1800" spc="80" dirty="0">
                <a:latin typeface="Times New Roman"/>
                <a:cs typeface="Times New Roman"/>
              </a:rPr>
              <a:t> </a:t>
            </a:r>
            <a:r>
              <a:rPr lang="fr-FR" sz="1800" dirty="0">
                <a:latin typeface="Times New Roman"/>
                <a:cs typeface="Times New Roman"/>
              </a:rPr>
              <a:t>A l</a:t>
            </a:r>
            <a:r>
              <a:rPr lang="fr-FR" sz="1800" spc="5" dirty="0">
                <a:latin typeface="Times New Roman"/>
                <a:cs typeface="Times New Roman"/>
              </a:rPr>
              <a:t>e</a:t>
            </a:r>
            <a:r>
              <a:rPr lang="fr-FR" sz="1800" dirty="0">
                <a:latin typeface="Times New Roman"/>
                <a:cs typeface="Times New Roman"/>
              </a:rPr>
              <a:t>ur</a:t>
            </a:r>
            <a:r>
              <a:rPr lang="fr-FR" sz="1800" spc="75" dirty="0">
                <a:latin typeface="Times New Roman"/>
                <a:cs typeface="Times New Roman"/>
              </a:rPr>
              <a:t> </a:t>
            </a:r>
            <a:r>
              <a:rPr lang="fr-FR" sz="1800" dirty="0">
                <a:latin typeface="Times New Roman"/>
                <a:cs typeface="Times New Roman"/>
              </a:rPr>
              <a:t>retou</a:t>
            </a:r>
            <a:r>
              <a:rPr lang="fr-FR" sz="1800" spc="-80" dirty="0">
                <a:latin typeface="Times New Roman"/>
                <a:cs typeface="Times New Roman"/>
              </a:rPr>
              <a:t>r</a:t>
            </a:r>
            <a:r>
              <a:rPr lang="fr-FR" sz="1800" dirty="0">
                <a:latin typeface="Times New Roman"/>
                <a:cs typeface="Times New Roman"/>
              </a:rPr>
              <a:t>,</a:t>
            </a:r>
            <a:r>
              <a:rPr lang="fr-FR" sz="1800" spc="85" dirty="0">
                <a:latin typeface="Times New Roman"/>
                <a:cs typeface="Times New Roman"/>
              </a:rPr>
              <a:t> </a:t>
            </a:r>
            <a:r>
              <a:rPr lang="fr-FR" sz="1800" spc="-10" dirty="0">
                <a:latin typeface="Times New Roman"/>
                <a:cs typeface="Times New Roman"/>
              </a:rPr>
              <a:t>i</a:t>
            </a:r>
            <a:r>
              <a:rPr lang="fr-FR" sz="1800" dirty="0">
                <a:latin typeface="Times New Roman"/>
                <a:cs typeface="Times New Roman"/>
              </a:rPr>
              <a:t>ls</a:t>
            </a:r>
            <a:r>
              <a:rPr lang="fr-FR" sz="1800" spc="75" dirty="0">
                <a:latin typeface="Times New Roman"/>
                <a:cs typeface="Times New Roman"/>
              </a:rPr>
              <a:t> </a:t>
            </a:r>
            <a:r>
              <a:rPr lang="fr-FR" sz="1800" dirty="0">
                <a:latin typeface="Times New Roman"/>
                <a:cs typeface="Times New Roman"/>
              </a:rPr>
              <a:t>prennent</a:t>
            </a:r>
            <a:r>
              <a:rPr lang="fr-FR" sz="1800" spc="85" dirty="0">
                <a:latin typeface="Times New Roman"/>
                <a:cs typeface="Times New Roman"/>
              </a:rPr>
              <a:t> </a:t>
            </a:r>
            <a:r>
              <a:rPr lang="fr-FR" sz="1800" dirty="0">
                <a:latin typeface="Times New Roman"/>
                <a:cs typeface="Times New Roman"/>
              </a:rPr>
              <a:t>une</a:t>
            </a:r>
            <a:r>
              <a:rPr lang="fr-FR" sz="1800" spc="8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a:t>
            </a:r>
            <a:r>
              <a:rPr lang="fr-FR" sz="1800" spc="75" dirty="0">
                <a:latin typeface="Times New Roman"/>
                <a:cs typeface="Times New Roman"/>
              </a:rPr>
              <a:t> </a:t>
            </a:r>
            <a:r>
              <a:rPr lang="fr-FR" sz="1800" dirty="0">
                <a:latin typeface="Times New Roman"/>
                <a:cs typeface="Times New Roman"/>
              </a:rPr>
              <a:t>en</a:t>
            </a:r>
            <a:r>
              <a:rPr lang="fr-FR" sz="1800" spc="7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sz="1800" spc="80" dirty="0">
                <a:latin typeface="Times New Roman"/>
                <a:cs typeface="Times New Roman"/>
              </a:rPr>
              <a:t> </a:t>
            </a:r>
            <a:r>
              <a:rPr lang="fr-FR" sz="1800" dirty="0">
                <a:latin typeface="Times New Roman"/>
                <a:cs typeface="Times New Roman"/>
              </a:rPr>
              <a:t>et</a:t>
            </a:r>
            <a:r>
              <a:rPr lang="fr-FR" sz="1800" spc="80" dirty="0">
                <a:latin typeface="Times New Roman"/>
                <a:cs typeface="Times New Roman"/>
              </a:rPr>
              <a:t> </a:t>
            </a:r>
            <a:r>
              <a:rPr lang="fr-FR" sz="1800" dirty="0">
                <a:latin typeface="Times New Roman"/>
                <a:cs typeface="Times New Roman"/>
              </a:rPr>
              <a:t>repart</a:t>
            </a:r>
            <a:r>
              <a:rPr lang="fr-FR" sz="1800" spc="5" dirty="0">
                <a:latin typeface="Times New Roman"/>
                <a:cs typeface="Times New Roman"/>
              </a:rPr>
              <a:t>e</a:t>
            </a:r>
            <a:r>
              <a:rPr lang="fr-FR" sz="1800" dirty="0">
                <a:latin typeface="Times New Roman"/>
                <a:cs typeface="Times New Roman"/>
              </a:rPr>
              <a:t>nt</a:t>
            </a:r>
            <a:r>
              <a:rPr lang="fr-FR" sz="1800" spc="85" dirty="0">
                <a:latin typeface="Times New Roman"/>
                <a:cs typeface="Times New Roman"/>
              </a:rPr>
              <a:t> </a:t>
            </a:r>
            <a:r>
              <a:rPr lang="fr-FR" sz="1800" dirty="0">
                <a:latin typeface="Times New Roman"/>
                <a:cs typeface="Times New Roman"/>
              </a:rPr>
              <a:t>pour</a:t>
            </a:r>
            <a:r>
              <a:rPr lang="fr-FR" sz="1800" spc="65" dirty="0">
                <a:latin typeface="Times New Roman"/>
                <a:cs typeface="Times New Roman"/>
              </a:rPr>
              <a:t> </a:t>
            </a:r>
            <a:r>
              <a:rPr lang="fr-FR" sz="1800" dirty="0">
                <a:latin typeface="Times New Roman"/>
                <a:cs typeface="Times New Roman"/>
              </a:rPr>
              <a:t>la</a:t>
            </a:r>
            <a:r>
              <a:rPr lang="fr-FR" sz="1800" spc="8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époser</a:t>
            </a:r>
            <a:r>
              <a:rPr lang="fr-FR" sz="1800" spc="80" dirty="0">
                <a:latin typeface="Times New Roman"/>
                <a:cs typeface="Times New Roman"/>
              </a:rPr>
              <a:t> </a:t>
            </a:r>
            <a:r>
              <a:rPr lang="fr-FR" sz="1800" dirty="0">
                <a:latin typeface="Times New Roman"/>
                <a:cs typeface="Times New Roman"/>
              </a:rPr>
              <a:t>sur</a:t>
            </a:r>
            <a:r>
              <a:rPr lang="fr-FR" sz="1800" spc="70" dirty="0">
                <a:latin typeface="Times New Roman"/>
                <a:cs typeface="Times New Roman"/>
              </a:rPr>
              <a:t> </a:t>
            </a:r>
            <a:r>
              <a:rPr lang="fr-FR" sz="1800" dirty="0">
                <a:latin typeface="Times New Roman"/>
                <a:cs typeface="Times New Roman"/>
              </a:rPr>
              <a:t>la coupelle.</a:t>
            </a:r>
            <a:r>
              <a:rPr lang="fr-FR" sz="1800" spc="80" dirty="0">
                <a:latin typeface="Times New Roman"/>
                <a:cs typeface="Times New Roman"/>
              </a:rPr>
              <a:t> </a:t>
            </a:r>
            <a:r>
              <a:rPr lang="fr-FR" sz="1800" spc="-10" dirty="0">
                <a:latin typeface="Times New Roman"/>
                <a:cs typeface="Times New Roman"/>
              </a:rPr>
              <a:t>Le </a:t>
            </a:r>
            <a:r>
              <a:rPr lang="fr-FR" sz="1800" dirty="0">
                <a:latin typeface="Times New Roman"/>
                <a:cs typeface="Times New Roman"/>
              </a:rPr>
              <a:t>gagn</a:t>
            </a:r>
            <a:r>
              <a:rPr lang="fr-FR" sz="1800" spc="5" dirty="0">
                <a:latin typeface="Times New Roman"/>
                <a:cs typeface="Times New Roman"/>
              </a:rPr>
              <a:t>a</a:t>
            </a:r>
            <a:r>
              <a:rPr lang="fr-FR" sz="1800" dirty="0">
                <a:latin typeface="Times New Roman"/>
                <a:cs typeface="Times New Roman"/>
              </a:rPr>
              <a:t>nt</a:t>
            </a:r>
            <a:r>
              <a:rPr lang="fr-FR" sz="1800" spc="-15" dirty="0">
                <a:latin typeface="Times New Roman"/>
                <a:cs typeface="Times New Roman"/>
              </a:rPr>
              <a:t> </a:t>
            </a:r>
            <a:r>
              <a:rPr lang="fr-FR" sz="1800" dirty="0">
                <a:latin typeface="Times New Roman"/>
                <a:cs typeface="Times New Roman"/>
              </a:rPr>
              <a:t>est</a:t>
            </a:r>
            <a:r>
              <a:rPr lang="fr-FR" sz="1800" spc="1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lui</a:t>
            </a:r>
            <a:r>
              <a:rPr lang="fr-FR" sz="1800" spc="-10" dirty="0">
                <a:latin typeface="Times New Roman"/>
                <a:cs typeface="Times New Roman"/>
              </a:rPr>
              <a:t> </a:t>
            </a:r>
            <a:r>
              <a:rPr lang="fr-FR" sz="1800" dirty="0">
                <a:latin typeface="Times New Roman"/>
                <a:cs typeface="Times New Roman"/>
              </a:rPr>
              <a:t>qui</a:t>
            </a:r>
            <a:r>
              <a:rPr lang="fr-FR" sz="1800" spc="-5" dirty="0">
                <a:latin typeface="Times New Roman"/>
                <a:cs typeface="Times New Roman"/>
              </a:rPr>
              <a:t> </a:t>
            </a:r>
            <a:r>
              <a:rPr lang="fr-FR" sz="1800" dirty="0">
                <a:latin typeface="Times New Roman"/>
                <a:cs typeface="Times New Roman"/>
              </a:rPr>
              <a:t>est</a:t>
            </a:r>
            <a:r>
              <a:rPr lang="fr-FR" sz="1800" spc="-5" dirty="0">
                <a:latin typeface="Times New Roman"/>
                <a:cs typeface="Times New Roman"/>
              </a:rPr>
              <a:t> </a:t>
            </a:r>
            <a:r>
              <a:rPr lang="fr-FR" sz="1800" dirty="0">
                <a:latin typeface="Times New Roman"/>
                <a:cs typeface="Times New Roman"/>
              </a:rPr>
              <a:t>revenu le</a:t>
            </a:r>
            <a:r>
              <a:rPr lang="fr-FR" sz="1800" spc="-5" dirty="0">
                <a:latin typeface="Times New Roman"/>
                <a:cs typeface="Times New Roman"/>
              </a:rPr>
              <a:t> </a:t>
            </a:r>
            <a:r>
              <a:rPr lang="fr-FR" sz="1800" dirty="0">
                <a:latin typeface="Times New Roman"/>
                <a:cs typeface="Times New Roman"/>
              </a:rPr>
              <a:t>pre</a:t>
            </a:r>
            <a:r>
              <a:rPr lang="fr-FR" sz="1800" spc="-10" dirty="0">
                <a:latin typeface="Times New Roman"/>
                <a:cs typeface="Times New Roman"/>
              </a:rPr>
              <a:t>m</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vers la</a:t>
            </a:r>
            <a:r>
              <a:rPr lang="fr-FR" sz="1800" spc="-1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re arri</a:t>
            </a:r>
            <a:r>
              <a:rPr lang="fr-FR" sz="1800" spc="5" dirty="0">
                <a:latin typeface="Times New Roman"/>
                <a:cs typeface="Times New Roman"/>
              </a:rPr>
              <a:t>è</a:t>
            </a:r>
            <a:r>
              <a:rPr lang="fr-FR" sz="1800" dirty="0">
                <a:latin typeface="Times New Roman"/>
                <a:cs typeface="Times New Roman"/>
              </a:rPr>
              <a:t>r</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339090"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Selon les aptitudes du patient, augmenter le nombre d’aller-retour.</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Sous forme de course duels ou relais.</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4"/>
              </a:spcBef>
            </a:pPr>
            <a:r>
              <a:rPr lang="fr-FR" sz="1800" spc="-60" dirty="0">
                <a:latin typeface="Times New Roman"/>
                <a:cs typeface="Times New Roman"/>
              </a:rPr>
              <a:t>T</a:t>
            </a:r>
            <a:r>
              <a:rPr lang="fr-FR" sz="1800" dirty="0">
                <a:latin typeface="Times New Roman"/>
                <a:cs typeface="Times New Roman"/>
              </a:rPr>
              <a:t>ravaill</a:t>
            </a:r>
            <a:r>
              <a:rPr lang="fr-FR" sz="1800" spc="5" dirty="0">
                <a:latin typeface="Times New Roman"/>
                <a:cs typeface="Times New Roman"/>
              </a:rPr>
              <a:t>e</a:t>
            </a:r>
            <a:r>
              <a:rPr lang="fr-FR" sz="1800" dirty="0">
                <a:latin typeface="Times New Roman"/>
                <a:cs typeface="Times New Roman"/>
              </a:rPr>
              <a:t>r</a:t>
            </a:r>
            <a:r>
              <a:rPr lang="fr-FR" sz="1800" spc="-2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vit</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s</a:t>
            </a:r>
            <a:r>
              <a:rPr lang="fr-FR" sz="1800" dirty="0">
                <a:latin typeface="Times New Roman"/>
                <a:cs typeface="Times New Roman"/>
              </a:rPr>
              <a:t>e</a:t>
            </a:r>
            <a:r>
              <a:rPr lang="fr-FR" sz="1800" spc="-5" dirty="0">
                <a:latin typeface="Times New Roman"/>
                <a:cs typeface="Times New Roman"/>
              </a:rPr>
              <a:t> 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dépl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m</a:t>
            </a:r>
            <a:r>
              <a:rPr lang="fr-FR" sz="1800" dirty="0">
                <a:latin typeface="Times New Roman"/>
                <a:cs typeface="Times New Roman"/>
              </a:rPr>
              <a:t>ent</a:t>
            </a:r>
            <a:r>
              <a:rPr lang="fr-FR" sz="1800" spc="-10" dirty="0">
                <a:latin typeface="Times New Roman"/>
                <a:cs typeface="Times New Roman"/>
              </a:rPr>
              <a:t> </a:t>
            </a:r>
            <a:r>
              <a:rPr lang="fr-FR" sz="1800" dirty="0">
                <a:latin typeface="Times New Roman"/>
                <a:cs typeface="Times New Roman"/>
              </a:rPr>
              <a:t>avec</a:t>
            </a:r>
            <a:r>
              <a:rPr lang="fr-FR" sz="1800" spc="-15" dirty="0">
                <a:latin typeface="Times New Roman"/>
                <a:cs typeface="Times New Roman"/>
              </a:rPr>
              <a:t> </a:t>
            </a:r>
            <a:r>
              <a:rPr lang="fr-FR" sz="1800" spc="-5" dirty="0">
                <a:latin typeface="Times New Roman"/>
                <a:cs typeface="Times New Roman"/>
              </a:rPr>
              <a:t>un</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â</a:t>
            </a:r>
            <a:r>
              <a:rPr lang="fr-FR" sz="1800" dirty="0">
                <a:latin typeface="Times New Roman"/>
                <a:cs typeface="Times New Roman"/>
              </a:rPr>
              <a:t>che</a:t>
            </a:r>
            <a:r>
              <a:rPr lang="fr-FR" sz="1800" spc="-15" dirty="0">
                <a:latin typeface="Times New Roman"/>
                <a:cs typeface="Times New Roman"/>
              </a:rPr>
              <a:t> </a:t>
            </a:r>
            <a:r>
              <a:rPr lang="fr-FR" sz="1800" dirty="0">
                <a:latin typeface="Times New Roman"/>
                <a:cs typeface="Times New Roman"/>
              </a:rPr>
              <a:t>à</a:t>
            </a:r>
            <a:r>
              <a:rPr lang="fr-FR" sz="1800" spc="10" dirty="0">
                <a:latin typeface="Times New Roman"/>
                <a:cs typeface="Times New Roman"/>
              </a:rPr>
              <a:t> </a:t>
            </a:r>
            <a:r>
              <a:rPr lang="fr-FR" sz="1800" dirty="0">
                <a:latin typeface="Times New Roman"/>
                <a:cs typeface="Times New Roman"/>
              </a:rPr>
              <a:t>re</a:t>
            </a:r>
            <a:r>
              <a:rPr lang="fr-FR" sz="1800" spc="-10" dirty="0">
                <a:latin typeface="Times New Roman"/>
                <a:cs typeface="Times New Roman"/>
              </a:rPr>
              <a:t>m</a:t>
            </a:r>
            <a:r>
              <a:rPr lang="fr-FR" sz="1800" dirty="0">
                <a:latin typeface="Times New Roman"/>
                <a:cs typeface="Times New Roman"/>
              </a:rPr>
              <a:t>plir</a:t>
            </a:r>
            <a:r>
              <a:rPr lang="fr-FR" sz="1800" spc="-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fin</a:t>
            </a:r>
            <a:r>
              <a:rPr lang="fr-FR" sz="1800" spc="-5" dirty="0">
                <a:latin typeface="Times New Roman"/>
                <a:cs typeface="Times New Roman"/>
              </a:rPr>
              <a:t> 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course.</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lnSpc>
                <a:spcPct val="100000"/>
              </a:lnSpc>
              <a:spcBef>
                <a:spcPts val="430"/>
              </a:spcBef>
              <a:tabLst>
                <a:tab pos="910590" algn="l"/>
              </a:tabLst>
            </a:pPr>
            <a:r>
              <a:rPr lang="fr-FR" dirty="0">
                <a:latin typeface="Times New Roman"/>
                <a:cs typeface="Times New Roman"/>
              </a:rPr>
              <a:t>Coupelles, balles en mousse.</a:t>
            </a:r>
          </a:p>
        </p:txBody>
      </p:sp>
      <p:sp>
        <p:nvSpPr>
          <p:cNvPr id="4" name="object 4"/>
          <p:cNvSpPr txBox="1"/>
          <p:nvPr/>
        </p:nvSpPr>
        <p:spPr>
          <a:xfrm>
            <a:off x="6798373" y="285507"/>
            <a:ext cx="2792032"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Navette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Déplacements</a:t>
            </a:r>
          </a:p>
        </p:txBody>
      </p:sp>
      <p:pic>
        <p:nvPicPr>
          <p:cNvPr id="8"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9" name="Émoticône 8"/>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2" name="ZoneTexte 11">
            <a:extLst>
              <a:ext uri="{FF2B5EF4-FFF2-40B4-BE49-F238E27FC236}">
                <a16:creationId xmlns:a16="http://schemas.microsoft.com/office/drawing/2014/main" id="{B9861936-C0BB-4BCD-8424-9235DF1D3D4D}"/>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a:t>
            </a:fld>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774372"/>
            <a:ext cx="8688070" cy="5345053"/>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612775">
              <a:lnSpc>
                <a:spcPct val="100000"/>
              </a:lnSpc>
              <a:spcBef>
                <a:spcPts val="430"/>
              </a:spcBef>
            </a:pP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patients</a:t>
            </a:r>
            <a:r>
              <a:rPr lang="fr-FR" sz="1800" spc="-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c</a:t>
            </a:r>
            <a:r>
              <a:rPr lang="fr-FR" sz="1800" dirty="0">
                <a:latin typeface="Times New Roman"/>
                <a:cs typeface="Times New Roman"/>
              </a:rPr>
              <a:t>ha</a:t>
            </a:r>
            <a:r>
              <a:rPr lang="fr-FR" sz="1800" spc="5" dirty="0">
                <a:latin typeface="Times New Roman"/>
                <a:cs typeface="Times New Roman"/>
              </a:rPr>
              <a:t>î</a:t>
            </a:r>
            <a:r>
              <a:rPr lang="fr-FR" sz="1800" dirty="0">
                <a:latin typeface="Times New Roman"/>
                <a:cs typeface="Times New Roman"/>
              </a:rPr>
              <a:t>nent</a:t>
            </a:r>
            <a:r>
              <a:rPr lang="fr-FR" sz="1800" spc="-15" dirty="0">
                <a:latin typeface="Times New Roman"/>
                <a:cs typeface="Times New Roman"/>
              </a:rPr>
              <a:t> </a:t>
            </a:r>
            <a:r>
              <a:rPr lang="fr-FR" sz="1800" dirty="0">
                <a:latin typeface="Times New Roman"/>
                <a:cs typeface="Times New Roman"/>
              </a:rPr>
              <a:t>un</a:t>
            </a:r>
            <a:r>
              <a:rPr lang="fr-FR" sz="1800" spc="-10" dirty="0">
                <a:latin typeface="Times New Roman"/>
                <a:cs typeface="Times New Roman"/>
              </a:rPr>
              <a:t> </a:t>
            </a:r>
            <a:r>
              <a:rPr lang="fr-FR" sz="1800" dirty="0">
                <a:latin typeface="Times New Roman"/>
                <a:cs typeface="Times New Roman"/>
              </a:rPr>
              <a:t>parcours</a:t>
            </a:r>
            <a:r>
              <a:rPr lang="fr-FR" sz="1800" spc="-15" dirty="0">
                <a:latin typeface="Times New Roman"/>
                <a:cs typeface="Times New Roman"/>
              </a:rPr>
              <a:t> </a:t>
            </a:r>
            <a:r>
              <a:rPr lang="fr-FR" sz="1800" dirty="0">
                <a:latin typeface="Times New Roman"/>
                <a:cs typeface="Times New Roman"/>
              </a:rPr>
              <a:t>de plusi</a:t>
            </a:r>
            <a:r>
              <a:rPr lang="fr-FR" sz="1800" spc="5" dirty="0">
                <a:latin typeface="Times New Roman"/>
                <a:cs typeface="Times New Roman"/>
              </a:rPr>
              <a:t>e</a:t>
            </a:r>
            <a:r>
              <a:rPr lang="fr-FR" sz="1800" dirty="0">
                <a:latin typeface="Times New Roman"/>
                <a:cs typeface="Times New Roman"/>
              </a:rPr>
              <a:t>urs </a:t>
            </a:r>
            <a:r>
              <a:rPr lang="fr-FR" sz="1800" spc="5" dirty="0">
                <a:latin typeface="Times New Roman"/>
                <a:cs typeface="Times New Roman"/>
              </a:rPr>
              <a:t>e</a:t>
            </a:r>
            <a:r>
              <a:rPr lang="fr-FR" sz="1800" dirty="0">
                <a:latin typeface="Times New Roman"/>
                <a:cs typeface="Times New Roman"/>
              </a:rPr>
              <a:t>xerc</a:t>
            </a:r>
            <a:r>
              <a:rPr lang="fr-FR" sz="1800" spc="5" dirty="0">
                <a:latin typeface="Times New Roman"/>
                <a:cs typeface="Times New Roman"/>
              </a:rPr>
              <a:t>i</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s</a:t>
            </a:r>
            <a:r>
              <a:rPr lang="fr-FR" sz="1800" spc="-35" dirty="0">
                <a:latin typeface="Times New Roman"/>
                <a:cs typeface="Times New Roman"/>
              </a:rPr>
              <a:t> </a:t>
            </a:r>
            <a:r>
              <a:rPr lang="fr-FR" sz="1800" dirty="0">
                <a:latin typeface="Times New Roman"/>
                <a:cs typeface="Times New Roman"/>
              </a:rPr>
              <a:t>qui</a:t>
            </a:r>
            <a:r>
              <a:rPr lang="fr-FR" sz="1800" spc="5" dirty="0">
                <a:latin typeface="Times New Roman"/>
                <a:cs typeface="Times New Roman"/>
              </a:rPr>
              <a:t> </a:t>
            </a:r>
            <a:r>
              <a:rPr lang="fr-FR" sz="1800" dirty="0">
                <a:latin typeface="Times New Roman"/>
                <a:cs typeface="Times New Roman"/>
              </a:rPr>
              <a:t>associ</a:t>
            </a:r>
            <a:r>
              <a:rPr lang="fr-FR" sz="1800" spc="5" dirty="0">
                <a:latin typeface="Times New Roman"/>
                <a:cs typeface="Times New Roman"/>
              </a:rPr>
              <a:t>e</a:t>
            </a:r>
            <a:r>
              <a:rPr lang="fr-FR" sz="1800" dirty="0">
                <a:latin typeface="Times New Roman"/>
                <a:cs typeface="Times New Roman"/>
              </a:rPr>
              <a:t>nt</a:t>
            </a:r>
            <a:r>
              <a:rPr lang="fr-FR" sz="1800" spc="-15"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ements</a:t>
            </a:r>
            <a:r>
              <a:rPr lang="fr-FR" sz="1800" spc="-20" dirty="0">
                <a:latin typeface="Times New Roman"/>
                <a:cs typeface="Times New Roman"/>
              </a:rPr>
              <a:t> </a:t>
            </a:r>
            <a:r>
              <a:rPr lang="fr-FR" sz="1800" dirty="0">
                <a:latin typeface="Times New Roman"/>
                <a:cs typeface="Times New Roman"/>
              </a:rPr>
              <a:t>et équ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bre</a:t>
            </a:r>
            <a:r>
              <a:rPr lang="fr-FR" sz="1800" spc="-15" dirty="0">
                <a:latin typeface="Times New Roman"/>
                <a:cs typeface="Times New Roman"/>
              </a:rPr>
              <a:t> </a:t>
            </a:r>
            <a:r>
              <a:rPr lang="fr-FR" sz="1800" dirty="0">
                <a:latin typeface="Times New Roman"/>
                <a:cs typeface="Times New Roman"/>
              </a:rPr>
              <a:t>:</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la «</a:t>
            </a:r>
            <a:r>
              <a:rPr lang="fr-FR" sz="1800" spc="-10" dirty="0">
                <a:latin typeface="Times New Roman"/>
                <a:cs typeface="Times New Roman"/>
              </a:rPr>
              <a:t> </a:t>
            </a:r>
            <a:r>
              <a:rPr lang="fr-FR" sz="1800" dirty="0">
                <a:latin typeface="Times New Roman"/>
                <a:cs typeface="Times New Roman"/>
              </a:rPr>
              <a:t>Navet</a:t>
            </a:r>
            <a:r>
              <a:rPr lang="fr-FR" sz="1800" spc="5" dirty="0">
                <a:latin typeface="Times New Roman"/>
                <a:cs typeface="Times New Roman"/>
              </a:rPr>
              <a:t>t</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 (courir le plus</a:t>
            </a:r>
            <a:r>
              <a:rPr lang="fr-FR" sz="1800" spc="-10"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 pos</a:t>
            </a:r>
            <a:r>
              <a:rPr lang="fr-FR" sz="1800" spc="-10" dirty="0">
                <a:latin typeface="Times New Roman"/>
                <a:cs typeface="Times New Roman"/>
              </a:rPr>
              <a:t>s</a:t>
            </a:r>
            <a:r>
              <a:rPr lang="fr-FR" sz="1800" dirty="0">
                <a:latin typeface="Times New Roman"/>
                <a:cs typeface="Times New Roman"/>
              </a:rPr>
              <a:t>ib</a:t>
            </a:r>
            <a:r>
              <a:rPr lang="fr-FR" sz="1800" spc="5" dirty="0">
                <a:latin typeface="Times New Roman"/>
                <a:cs typeface="Times New Roman"/>
              </a:rPr>
              <a:t>l</a:t>
            </a:r>
            <a:r>
              <a:rPr lang="fr-FR" sz="1800" dirty="0">
                <a:latin typeface="Times New Roman"/>
                <a:cs typeface="Times New Roman"/>
              </a:rPr>
              <a:t>e pour</a:t>
            </a:r>
            <a:r>
              <a:rPr lang="fr-FR" sz="1800" spc="-10" dirty="0">
                <a:latin typeface="Times New Roman"/>
                <a:cs typeface="Times New Roman"/>
              </a:rPr>
              <a:t> </a:t>
            </a:r>
            <a:r>
              <a:rPr lang="fr-FR" sz="1800" dirty="0">
                <a:latin typeface="Times New Roman"/>
                <a:cs typeface="Times New Roman"/>
              </a:rPr>
              <a:t>déposer</a:t>
            </a:r>
            <a:r>
              <a:rPr lang="fr-FR" sz="1800" spc="5" dirty="0">
                <a:latin typeface="Times New Roman"/>
                <a:cs typeface="Times New Roman"/>
              </a:rPr>
              <a:t> </a:t>
            </a:r>
            <a:r>
              <a:rPr lang="fr-FR" sz="1800" dirty="0">
                <a:latin typeface="Times New Roman"/>
                <a:cs typeface="Times New Roman"/>
              </a:rPr>
              <a:t>une ba</a:t>
            </a:r>
            <a:r>
              <a:rPr lang="fr-FR" sz="1800" spc="5" dirty="0">
                <a:latin typeface="Times New Roman"/>
                <a:cs typeface="Times New Roman"/>
              </a:rPr>
              <a:t>l</a:t>
            </a:r>
            <a:r>
              <a:rPr lang="fr-FR" sz="1800" dirty="0">
                <a:latin typeface="Times New Roman"/>
                <a:cs typeface="Times New Roman"/>
              </a:rPr>
              <a:t>le</a:t>
            </a:r>
            <a:r>
              <a:rPr lang="fr-FR" sz="1800" spc="-15" dirty="0">
                <a:latin typeface="Times New Roman"/>
                <a:cs typeface="Times New Roman"/>
              </a:rPr>
              <a:t> </a:t>
            </a:r>
            <a:r>
              <a:rPr lang="fr-FR" sz="1800" dirty="0">
                <a:latin typeface="Times New Roman"/>
                <a:cs typeface="Times New Roman"/>
              </a:rPr>
              <a:t>sur une coupelle).</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Kango</a:t>
            </a:r>
            <a:r>
              <a:rPr lang="fr-FR" sz="1800" spc="-10" dirty="0">
                <a:latin typeface="Times New Roman"/>
                <a:cs typeface="Times New Roman"/>
              </a:rPr>
              <a:t>u</a:t>
            </a:r>
            <a:r>
              <a:rPr lang="fr-FR" sz="1800" dirty="0">
                <a:latin typeface="Times New Roman"/>
                <a:cs typeface="Times New Roman"/>
              </a:rPr>
              <a:t>rou</a:t>
            </a:r>
            <a:r>
              <a:rPr lang="fr-FR" sz="1800" spc="5" dirty="0">
                <a:latin typeface="Times New Roman"/>
                <a:cs typeface="Times New Roman"/>
              </a:rPr>
              <a:t> </a:t>
            </a:r>
            <a:r>
              <a:rPr lang="fr-FR" sz="1800" dirty="0">
                <a:latin typeface="Times New Roman"/>
                <a:cs typeface="Times New Roman"/>
              </a:rPr>
              <a:t>»</a:t>
            </a:r>
            <a:r>
              <a:rPr lang="fr-FR" sz="1800" spc="-15" dirty="0">
                <a:latin typeface="Times New Roman"/>
                <a:cs typeface="Times New Roman"/>
              </a:rPr>
              <a:t> </a:t>
            </a:r>
            <a:r>
              <a:rPr lang="fr-FR" sz="1800" dirty="0">
                <a:latin typeface="Times New Roman"/>
                <a:cs typeface="Times New Roman"/>
              </a:rPr>
              <a:t>(Bondir</a:t>
            </a:r>
            <a:r>
              <a:rPr lang="fr-FR" sz="1800" spc="5" dirty="0">
                <a:latin typeface="Times New Roman"/>
                <a:cs typeface="Times New Roman"/>
              </a:rPr>
              <a:t> </a:t>
            </a:r>
            <a:r>
              <a:rPr lang="fr-FR" sz="1800" dirty="0">
                <a:latin typeface="Times New Roman"/>
                <a:cs typeface="Times New Roman"/>
              </a:rPr>
              <a:t>à pieds</a:t>
            </a:r>
            <a:r>
              <a:rPr lang="fr-FR" sz="1800" spc="-15" dirty="0">
                <a:latin typeface="Times New Roman"/>
                <a:cs typeface="Times New Roman"/>
              </a:rPr>
              <a:t> </a:t>
            </a:r>
            <a:r>
              <a:rPr lang="fr-FR" sz="1800" dirty="0">
                <a:latin typeface="Times New Roman"/>
                <a:cs typeface="Times New Roman"/>
              </a:rPr>
              <a:t>join</a:t>
            </a:r>
            <a:r>
              <a:rPr lang="fr-FR" sz="1800" spc="5" dirty="0">
                <a:latin typeface="Times New Roman"/>
                <a:cs typeface="Times New Roman"/>
              </a:rPr>
              <a:t>t</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dans</a:t>
            </a:r>
            <a:r>
              <a:rPr lang="fr-FR" sz="1800" spc="-15" dirty="0">
                <a:latin typeface="Times New Roman"/>
                <a:cs typeface="Times New Roman"/>
              </a:rPr>
              <a:t> </a:t>
            </a:r>
            <a:r>
              <a:rPr lang="fr-FR" sz="1800" dirty="0">
                <a:latin typeface="Times New Roman"/>
                <a:cs typeface="Times New Roman"/>
              </a:rPr>
              <a:t>des </a:t>
            </a:r>
            <a:r>
              <a:rPr lang="fr-FR" sz="1800" spc="5" dirty="0">
                <a:latin typeface="Times New Roman"/>
                <a:cs typeface="Times New Roman"/>
              </a:rPr>
              <a:t>c</a:t>
            </a:r>
            <a:r>
              <a:rPr lang="fr-FR" sz="1800" dirty="0">
                <a:latin typeface="Times New Roman"/>
                <a:cs typeface="Times New Roman"/>
              </a:rPr>
              <a:t>er</a:t>
            </a:r>
            <a:r>
              <a:rPr lang="fr-FR" sz="1800" spc="5"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ux).</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 «</a:t>
            </a:r>
            <a:r>
              <a:rPr lang="fr-FR" sz="1800" spc="-10" dirty="0">
                <a:latin typeface="Times New Roman"/>
                <a:cs typeface="Times New Roman"/>
              </a:rPr>
              <a:t> </a:t>
            </a:r>
            <a:r>
              <a:rPr lang="fr-FR" sz="1800" dirty="0">
                <a:latin typeface="Times New Roman"/>
                <a:cs typeface="Times New Roman"/>
              </a:rPr>
              <a:t>Pas de Pat</a:t>
            </a:r>
            <a:r>
              <a:rPr lang="fr-FR" sz="1800" spc="5" dirty="0">
                <a:latin typeface="Times New Roman"/>
                <a:cs typeface="Times New Roman"/>
              </a:rPr>
              <a:t>i</a:t>
            </a:r>
            <a:r>
              <a:rPr lang="fr-FR" sz="1800" dirty="0">
                <a:latin typeface="Times New Roman"/>
                <a:cs typeface="Times New Roman"/>
              </a:rPr>
              <a:t>neur »</a:t>
            </a:r>
            <a:r>
              <a:rPr lang="fr-FR" sz="1800" spc="-10" dirty="0">
                <a:latin typeface="Times New Roman"/>
                <a:cs typeface="Times New Roman"/>
              </a:rPr>
              <a:t> </a:t>
            </a:r>
            <a:r>
              <a:rPr lang="fr-FR" sz="1800" dirty="0">
                <a:latin typeface="Times New Roman"/>
                <a:cs typeface="Times New Roman"/>
              </a:rPr>
              <a:t>(Saut</a:t>
            </a:r>
            <a:r>
              <a:rPr lang="fr-FR" sz="1800" spc="5" dirty="0">
                <a:latin typeface="Times New Roman"/>
                <a:cs typeface="Times New Roman"/>
              </a:rPr>
              <a:t>e</a:t>
            </a:r>
            <a:r>
              <a:rPr lang="fr-FR" sz="1800" dirty="0">
                <a:latin typeface="Times New Roman"/>
                <a:cs typeface="Times New Roman"/>
              </a:rPr>
              <a:t>r un pi</a:t>
            </a:r>
            <a:r>
              <a:rPr lang="fr-FR" sz="1800" spc="5" dirty="0">
                <a:latin typeface="Times New Roman"/>
                <a:cs typeface="Times New Roman"/>
              </a:rPr>
              <a:t>e</a:t>
            </a:r>
            <a:r>
              <a:rPr lang="fr-FR" sz="1800" dirty="0">
                <a:latin typeface="Times New Roman"/>
                <a:cs typeface="Times New Roman"/>
              </a:rPr>
              <a:t>d</a:t>
            </a:r>
            <a:r>
              <a:rPr lang="fr-FR" sz="1800" spc="-10" dirty="0">
                <a:latin typeface="Times New Roman"/>
                <a:cs typeface="Times New Roman"/>
              </a:rPr>
              <a:t> </a:t>
            </a:r>
            <a:r>
              <a:rPr lang="fr-FR" sz="1800" dirty="0">
                <a:latin typeface="Times New Roman"/>
                <a:cs typeface="Times New Roman"/>
              </a:rPr>
              <a:t>après</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utre</a:t>
            </a:r>
            <a:r>
              <a:rPr lang="fr-FR" sz="1800" spc="-15" dirty="0">
                <a:latin typeface="Times New Roman"/>
                <a:cs typeface="Times New Roman"/>
              </a:rPr>
              <a:t> </a:t>
            </a:r>
            <a:r>
              <a:rPr lang="fr-FR" sz="1800" dirty="0">
                <a:latin typeface="Times New Roman"/>
                <a:cs typeface="Times New Roman"/>
              </a:rPr>
              <a:t>dans</a:t>
            </a:r>
            <a:r>
              <a:rPr lang="fr-FR" sz="1800" spc="-10"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ux</a:t>
            </a:r>
            <a:r>
              <a:rPr lang="fr-FR" sz="1800" spc="-20" dirty="0">
                <a:latin typeface="Times New Roman"/>
                <a:cs typeface="Times New Roman"/>
              </a:rPr>
              <a:t> </a:t>
            </a:r>
            <a:r>
              <a:rPr lang="fr-FR" sz="1800" dirty="0">
                <a:latin typeface="Times New Roman"/>
                <a:cs typeface="Times New Roman"/>
              </a:rPr>
              <a:t>é</a:t>
            </a:r>
            <a:r>
              <a:rPr lang="fr-FR" sz="1800" spc="5" dirty="0">
                <a:latin typeface="Times New Roman"/>
                <a:cs typeface="Times New Roman"/>
              </a:rPr>
              <a:t>c</a:t>
            </a:r>
            <a:r>
              <a:rPr lang="fr-FR" sz="1800" dirty="0">
                <a:latin typeface="Times New Roman"/>
                <a:cs typeface="Times New Roman"/>
              </a:rPr>
              <a:t>ar</a:t>
            </a:r>
            <a:r>
              <a:rPr lang="fr-FR" sz="1800" spc="5" dirty="0">
                <a:latin typeface="Times New Roman"/>
                <a:cs typeface="Times New Roman"/>
              </a:rPr>
              <a:t>t</a:t>
            </a:r>
            <a:r>
              <a:rPr lang="fr-FR" sz="1800" dirty="0">
                <a:latin typeface="Times New Roman"/>
                <a:cs typeface="Times New Roman"/>
              </a:rPr>
              <a:t>és).</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 «</a:t>
            </a:r>
            <a:r>
              <a:rPr lang="fr-FR" sz="1800" spc="-10" dirty="0">
                <a:latin typeface="Times New Roman"/>
                <a:cs typeface="Times New Roman"/>
              </a:rPr>
              <a:t> </a:t>
            </a:r>
            <a:r>
              <a:rPr lang="fr-FR" sz="1800" dirty="0">
                <a:latin typeface="Times New Roman"/>
                <a:cs typeface="Times New Roman"/>
              </a:rPr>
              <a:t>Chap</a:t>
            </a:r>
            <a:r>
              <a:rPr lang="fr-FR" sz="1800" spc="5" dirty="0">
                <a:latin typeface="Times New Roman"/>
                <a:cs typeface="Times New Roman"/>
              </a:rPr>
              <a:t>e</a:t>
            </a:r>
            <a:r>
              <a:rPr lang="fr-FR" sz="1800" dirty="0">
                <a:latin typeface="Times New Roman"/>
                <a:cs typeface="Times New Roman"/>
              </a:rPr>
              <a:t>au Chinois</a:t>
            </a:r>
            <a:r>
              <a:rPr lang="fr-FR" sz="1800" spc="-5" dirty="0">
                <a:latin typeface="Times New Roman"/>
                <a:cs typeface="Times New Roman"/>
              </a:rPr>
              <a:t> </a:t>
            </a:r>
            <a:r>
              <a:rPr lang="fr-FR" sz="1800" dirty="0">
                <a:latin typeface="Times New Roman"/>
                <a:cs typeface="Times New Roman"/>
              </a:rPr>
              <a:t>» (avan</a:t>
            </a:r>
            <a:r>
              <a:rPr lang="fr-FR" sz="1800" spc="5" dirty="0">
                <a:latin typeface="Times New Roman"/>
                <a:cs typeface="Times New Roman"/>
              </a:rPr>
              <a:t>c</a:t>
            </a:r>
            <a:r>
              <a:rPr lang="fr-FR" sz="1800" dirty="0">
                <a:latin typeface="Times New Roman"/>
                <a:cs typeface="Times New Roman"/>
              </a:rPr>
              <a:t>er</a:t>
            </a:r>
            <a:r>
              <a:rPr lang="fr-FR" sz="1800" spc="-15" dirty="0">
                <a:latin typeface="Times New Roman"/>
                <a:cs typeface="Times New Roman"/>
              </a:rPr>
              <a:t> </a:t>
            </a:r>
            <a:r>
              <a:rPr lang="fr-FR" sz="1800" dirty="0">
                <a:latin typeface="Times New Roman"/>
                <a:cs typeface="Times New Roman"/>
              </a:rPr>
              <a:t>sans f</a:t>
            </a:r>
            <a:r>
              <a:rPr lang="fr-FR" sz="1800" spc="5" dirty="0">
                <a:latin typeface="Times New Roman"/>
                <a:cs typeface="Times New Roman"/>
              </a:rPr>
              <a:t>a</a:t>
            </a:r>
            <a:r>
              <a:rPr lang="fr-FR" sz="1800" dirty="0">
                <a:latin typeface="Times New Roman"/>
                <a:cs typeface="Times New Roman"/>
              </a:rPr>
              <a:t>ire</a:t>
            </a:r>
            <a:r>
              <a:rPr lang="fr-FR" sz="1800" spc="-15" dirty="0">
                <a:latin typeface="Times New Roman"/>
                <a:cs typeface="Times New Roman"/>
              </a:rPr>
              <a:t> </a:t>
            </a:r>
            <a:r>
              <a:rPr lang="fr-FR" sz="1800" dirty="0">
                <a:latin typeface="Times New Roman"/>
                <a:cs typeface="Times New Roman"/>
              </a:rPr>
              <a:t>tomber</a:t>
            </a:r>
            <a:r>
              <a:rPr lang="fr-FR" sz="1800" spc="5" dirty="0">
                <a:latin typeface="Times New Roman"/>
                <a:cs typeface="Times New Roman"/>
              </a:rPr>
              <a:t> </a:t>
            </a:r>
            <a:r>
              <a:rPr lang="fr-FR" sz="1800" dirty="0">
                <a:latin typeface="Times New Roman"/>
                <a:cs typeface="Times New Roman"/>
              </a:rPr>
              <a:t>une coupelle pl</a:t>
            </a:r>
            <a:r>
              <a:rPr lang="fr-FR" sz="1800" spc="5" dirty="0">
                <a:latin typeface="Times New Roman"/>
                <a:cs typeface="Times New Roman"/>
              </a:rPr>
              <a:t>a</a:t>
            </a:r>
            <a:r>
              <a:rPr lang="fr-FR" sz="1800" dirty="0">
                <a:latin typeface="Times New Roman"/>
                <a:cs typeface="Times New Roman"/>
              </a:rPr>
              <a:t>cée</a:t>
            </a:r>
            <a:r>
              <a:rPr lang="fr-FR" sz="1800" spc="-15" dirty="0">
                <a:latin typeface="Times New Roman"/>
                <a:cs typeface="Times New Roman"/>
              </a:rPr>
              <a:t> </a:t>
            </a:r>
            <a:r>
              <a:rPr lang="fr-FR" sz="1800" dirty="0">
                <a:latin typeface="Times New Roman"/>
                <a:cs typeface="Times New Roman"/>
              </a:rPr>
              <a:t>sur la t</a:t>
            </a:r>
            <a:r>
              <a:rPr lang="fr-FR" sz="1800" spc="5" dirty="0">
                <a:latin typeface="Times New Roman"/>
                <a:cs typeface="Times New Roman"/>
              </a:rPr>
              <a:t>ê</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 «</a:t>
            </a:r>
            <a:r>
              <a:rPr lang="fr-FR" sz="1800" spc="-10" dirty="0">
                <a:latin typeface="Times New Roman"/>
                <a:cs typeface="Times New Roman"/>
              </a:rPr>
              <a:t> </a:t>
            </a:r>
            <a:r>
              <a:rPr lang="fr-FR" sz="1800" dirty="0">
                <a:latin typeface="Times New Roman"/>
                <a:cs typeface="Times New Roman"/>
              </a:rPr>
              <a:t>Chap</a:t>
            </a:r>
            <a:r>
              <a:rPr lang="fr-FR" sz="1800" spc="5" dirty="0">
                <a:latin typeface="Times New Roman"/>
                <a:cs typeface="Times New Roman"/>
              </a:rPr>
              <a:t>e</a:t>
            </a:r>
            <a:r>
              <a:rPr lang="fr-FR" sz="1800" dirty="0">
                <a:latin typeface="Times New Roman"/>
                <a:cs typeface="Times New Roman"/>
              </a:rPr>
              <a:t>au Chinois</a:t>
            </a:r>
            <a:r>
              <a:rPr lang="fr-FR" sz="1800" spc="-15" dirty="0">
                <a:latin typeface="Times New Roman"/>
                <a:cs typeface="Times New Roman"/>
              </a:rPr>
              <a:t> </a:t>
            </a:r>
            <a:r>
              <a:rPr lang="fr-FR" sz="1800" dirty="0">
                <a:latin typeface="Times New Roman"/>
                <a:cs typeface="Times New Roman"/>
              </a:rPr>
              <a:t>en </a:t>
            </a:r>
            <a:r>
              <a:rPr lang="fr-FR" sz="1800" spc="-10" dirty="0">
                <a:latin typeface="Times New Roman"/>
                <a:cs typeface="Times New Roman"/>
              </a:rPr>
              <a:t>m</a:t>
            </a:r>
            <a:r>
              <a:rPr lang="fr-FR" sz="1800" dirty="0">
                <a:latin typeface="Times New Roman"/>
                <a:cs typeface="Times New Roman"/>
              </a:rPr>
              <a:t>ar</a:t>
            </a:r>
            <a:r>
              <a:rPr lang="fr-FR" sz="1800" spc="5" dirty="0">
                <a:latin typeface="Times New Roman"/>
                <a:cs typeface="Times New Roman"/>
              </a:rPr>
              <a:t>c</a:t>
            </a:r>
            <a:r>
              <a:rPr lang="fr-FR" sz="1800" dirty="0">
                <a:latin typeface="Times New Roman"/>
                <a:cs typeface="Times New Roman"/>
              </a:rPr>
              <a:t>he arr</a:t>
            </a:r>
            <a:r>
              <a:rPr lang="fr-FR" sz="1800" spc="5" dirty="0">
                <a:latin typeface="Times New Roman"/>
                <a:cs typeface="Times New Roman"/>
              </a:rPr>
              <a:t>i</a:t>
            </a:r>
            <a:r>
              <a:rPr lang="fr-FR" sz="1800" dirty="0">
                <a:latin typeface="Times New Roman"/>
                <a:cs typeface="Times New Roman"/>
              </a:rPr>
              <a:t>ère</a:t>
            </a:r>
            <a:r>
              <a:rPr lang="fr-FR" sz="1800" spc="10"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(Progres</a:t>
            </a:r>
            <a:r>
              <a:rPr lang="fr-FR" sz="1800" spc="-10" dirty="0">
                <a:latin typeface="Times New Roman"/>
                <a:cs typeface="Times New Roman"/>
              </a:rPr>
              <a:t>s</a:t>
            </a:r>
            <a:r>
              <a:rPr lang="fr-FR" sz="1800" dirty="0">
                <a:latin typeface="Times New Roman"/>
                <a:cs typeface="Times New Roman"/>
              </a:rPr>
              <a:t>er</a:t>
            </a:r>
            <a:r>
              <a:rPr lang="fr-FR" sz="1800" spc="5" dirty="0">
                <a:latin typeface="Times New Roman"/>
                <a:cs typeface="Times New Roman"/>
              </a:rPr>
              <a:t> </a:t>
            </a:r>
            <a:r>
              <a:rPr lang="fr-FR" sz="1800" dirty="0">
                <a:latin typeface="Times New Roman"/>
                <a:cs typeface="Times New Roman"/>
              </a:rPr>
              <a:t>en re</a:t>
            </a:r>
            <a:r>
              <a:rPr lang="fr-FR" sz="1800" spc="5" dirty="0">
                <a:latin typeface="Times New Roman"/>
                <a:cs typeface="Times New Roman"/>
              </a:rPr>
              <a:t>c</a:t>
            </a:r>
            <a:r>
              <a:rPr lang="fr-FR" sz="1800" dirty="0">
                <a:latin typeface="Times New Roman"/>
                <a:cs typeface="Times New Roman"/>
              </a:rPr>
              <a:t>ul</a:t>
            </a:r>
            <a:r>
              <a:rPr lang="fr-FR" sz="1800" spc="5" dirty="0">
                <a:latin typeface="Times New Roman"/>
                <a:cs typeface="Times New Roman"/>
              </a:rPr>
              <a:t>a</a:t>
            </a:r>
            <a:r>
              <a:rPr lang="fr-FR" sz="1800" dirty="0">
                <a:latin typeface="Times New Roman"/>
                <a:cs typeface="Times New Roman"/>
              </a:rPr>
              <a:t>nt</a:t>
            </a:r>
            <a:r>
              <a:rPr lang="fr-FR" sz="1800" spc="-15" dirty="0">
                <a:latin typeface="Times New Roman"/>
                <a:cs typeface="Times New Roman"/>
              </a:rPr>
              <a:t> </a:t>
            </a:r>
            <a:r>
              <a:rPr lang="fr-FR" sz="1800" dirty="0">
                <a:latin typeface="Times New Roman"/>
                <a:cs typeface="Times New Roman"/>
              </a:rPr>
              <a:t>sans f</a:t>
            </a:r>
            <a:r>
              <a:rPr lang="fr-FR" sz="1800" spc="5" dirty="0">
                <a:latin typeface="Times New Roman"/>
                <a:cs typeface="Times New Roman"/>
              </a:rPr>
              <a:t>a</a:t>
            </a:r>
            <a:r>
              <a:rPr lang="fr-FR" sz="1800" dirty="0">
                <a:latin typeface="Times New Roman"/>
                <a:cs typeface="Times New Roman"/>
              </a:rPr>
              <a:t>ire</a:t>
            </a:r>
            <a:r>
              <a:rPr lang="fr-FR" sz="1800" spc="-15" dirty="0">
                <a:latin typeface="Times New Roman"/>
                <a:cs typeface="Times New Roman"/>
              </a:rPr>
              <a:t> </a:t>
            </a:r>
            <a:r>
              <a:rPr lang="fr-FR" sz="1800" dirty="0">
                <a:latin typeface="Times New Roman"/>
                <a:cs typeface="Times New Roman"/>
              </a:rPr>
              <a:t>tomber</a:t>
            </a:r>
            <a:r>
              <a:rPr lang="fr-FR" sz="1800" spc="5" dirty="0">
                <a:latin typeface="Times New Roman"/>
                <a:cs typeface="Times New Roman"/>
              </a:rPr>
              <a:t> </a:t>
            </a:r>
            <a:r>
              <a:rPr lang="fr-FR" sz="1800" dirty="0">
                <a:latin typeface="Times New Roman"/>
                <a:cs typeface="Times New Roman"/>
              </a:rPr>
              <a:t>la coupelle).</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Objectif</a:t>
            </a:r>
            <a:r>
              <a:rPr lang="fr-FR" sz="1800" u="heavy" spc="-20"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marR="191770">
              <a:lnSpc>
                <a:spcPct val="100000"/>
              </a:lnSpc>
              <a:spcBef>
                <a:spcPts val="430"/>
              </a:spcBef>
            </a:pPr>
            <a:r>
              <a:rPr lang="fr-FR" sz="1800" dirty="0">
                <a:latin typeface="Times New Roman"/>
                <a:cs typeface="Times New Roman"/>
              </a:rPr>
              <a:t>Pla</a:t>
            </a:r>
            <a:r>
              <a:rPr lang="fr-FR" sz="1800" spc="5" dirty="0">
                <a:latin typeface="Times New Roman"/>
                <a:cs typeface="Times New Roman"/>
              </a:rPr>
              <a:t>c</a:t>
            </a:r>
            <a:r>
              <a:rPr lang="fr-FR" sz="1800" dirty="0">
                <a:latin typeface="Times New Roman"/>
                <a:cs typeface="Times New Roman"/>
              </a:rPr>
              <a:t>er</a:t>
            </a:r>
            <a:r>
              <a:rPr lang="fr-FR" sz="1800" spc="-15" dirty="0">
                <a:latin typeface="Times New Roman"/>
                <a:cs typeface="Times New Roman"/>
              </a:rPr>
              <a:t> </a:t>
            </a:r>
            <a:r>
              <a:rPr lang="fr-FR" sz="1800" dirty="0">
                <a:latin typeface="Times New Roman"/>
                <a:cs typeface="Times New Roman"/>
              </a:rPr>
              <a:t>le patient fa</a:t>
            </a:r>
            <a:r>
              <a:rPr lang="fr-FR" sz="1800" spc="5" dirty="0">
                <a:latin typeface="Times New Roman"/>
                <a:cs typeface="Times New Roman"/>
              </a:rPr>
              <a:t>c</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à une</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ul</a:t>
            </a:r>
            <a:r>
              <a:rPr lang="fr-FR" sz="1800" spc="5"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ude</a:t>
            </a:r>
            <a:r>
              <a:rPr lang="fr-FR" sz="1800" spc="-15" dirty="0">
                <a:latin typeface="Times New Roman"/>
                <a:cs typeface="Times New Roman"/>
              </a:rPr>
              <a:t> </a:t>
            </a:r>
            <a:r>
              <a:rPr lang="fr-FR" sz="1800" dirty="0">
                <a:latin typeface="Times New Roman"/>
                <a:cs typeface="Times New Roman"/>
              </a:rPr>
              <a:t>de</a:t>
            </a:r>
            <a:r>
              <a:rPr lang="fr-FR" sz="1800" spc="1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chn</a:t>
            </a:r>
            <a:r>
              <a:rPr lang="fr-FR" sz="1800" spc="5" dirty="0">
                <a:latin typeface="Times New Roman"/>
                <a:cs typeface="Times New Roman"/>
              </a:rPr>
              <a:t>i</a:t>
            </a:r>
            <a:r>
              <a:rPr lang="fr-FR" sz="1800" dirty="0">
                <a:latin typeface="Times New Roman"/>
                <a:cs typeface="Times New Roman"/>
              </a:rPr>
              <a:t>ques</a:t>
            </a:r>
            <a:r>
              <a:rPr lang="fr-FR" sz="1800" spc="-20" dirty="0">
                <a:latin typeface="Times New Roman"/>
                <a:cs typeface="Times New Roman"/>
              </a:rPr>
              <a:t> </a:t>
            </a:r>
            <a:r>
              <a:rPr lang="fr-FR" sz="1800" dirty="0">
                <a:latin typeface="Times New Roman"/>
                <a:cs typeface="Times New Roman"/>
              </a:rPr>
              <a:t>qui</a:t>
            </a:r>
            <a:r>
              <a:rPr lang="fr-FR" sz="1800" spc="5" dirty="0">
                <a:latin typeface="Times New Roman"/>
                <a:cs typeface="Times New Roman"/>
              </a:rPr>
              <a:t> </a:t>
            </a:r>
            <a:r>
              <a:rPr lang="fr-FR" sz="1800" dirty="0">
                <a:latin typeface="Times New Roman"/>
                <a:cs typeface="Times New Roman"/>
              </a:rPr>
              <a:t>associe</a:t>
            </a:r>
            <a:r>
              <a:rPr lang="fr-FR" sz="1800" spc="-15"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ements et</a:t>
            </a:r>
            <a:r>
              <a:rPr lang="fr-FR" sz="1800" spc="-15" dirty="0">
                <a:latin typeface="Times New Roman"/>
                <a:cs typeface="Times New Roman"/>
              </a:rPr>
              <a:t> </a:t>
            </a:r>
            <a:r>
              <a:rPr lang="fr-FR" sz="1800" dirty="0">
                <a:latin typeface="Times New Roman"/>
                <a:cs typeface="Times New Roman"/>
              </a:rPr>
              <a:t>équ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bre</a:t>
            </a:r>
            <a:r>
              <a:rPr lang="fr-FR" sz="1800" spc="-15" dirty="0">
                <a:latin typeface="Times New Roman"/>
                <a:cs typeface="Times New Roman"/>
              </a:rPr>
              <a:t> </a:t>
            </a:r>
            <a:r>
              <a:rPr lang="fr-FR" sz="1800" dirty="0">
                <a:latin typeface="Times New Roman"/>
                <a:cs typeface="Times New Roman"/>
              </a:rPr>
              <a:t>sans ba</a:t>
            </a:r>
            <a:r>
              <a:rPr lang="fr-FR" sz="1800" spc="5" dirty="0">
                <a:latin typeface="Times New Roman"/>
                <a:cs typeface="Times New Roman"/>
              </a:rPr>
              <a:t>l</a:t>
            </a:r>
            <a:r>
              <a:rPr lang="fr-FR" sz="1800" dirty="0">
                <a:latin typeface="Times New Roman"/>
                <a:cs typeface="Times New Roman"/>
              </a:rPr>
              <a:t>le</a:t>
            </a:r>
            <a:r>
              <a:rPr lang="fr-FR" sz="1800" spc="-15" dirty="0">
                <a:latin typeface="Times New Roman"/>
                <a:cs typeface="Times New Roman"/>
              </a:rPr>
              <a:t> </a:t>
            </a:r>
            <a:r>
              <a:rPr lang="fr-FR" sz="1800" dirty="0">
                <a:latin typeface="Times New Roman"/>
                <a:cs typeface="Times New Roman"/>
              </a:rPr>
              <a:t>le plus</a:t>
            </a:r>
            <a:r>
              <a:rPr lang="fr-FR" sz="1800" spc="-10"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 pos</a:t>
            </a:r>
            <a:r>
              <a:rPr lang="fr-FR" sz="1800" spc="-10" dirty="0">
                <a:latin typeface="Times New Roman"/>
                <a:cs typeface="Times New Roman"/>
              </a:rPr>
              <a:t>s</a:t>
            </a:r>
            <a:r>
              <a:rPr lang="fr-FR" sz="1800" dirty="0">
                <a:latin typeface="Times New Roman"/>
                <a:cs typeface="Times New Roman"/>
              </a:rPr>
              <a:t>ib</a:t>
            </a:r>
            <a:r>
              <a:rPr lang="fr-FR" sz="1800" spc="5" dirty="0">
                <a:latin typeface="Times New Roman"/>
                <a:cs typeface="Times New Roman"/>
              </a:rPr>
              <a:t>l</a:t>
            </a:r>
            <a:r>
              <a:rPr lang="fr-FR" sz="1800" dirty="0">
                <a:latin typeface="Times New Roman"/>
                <a:cs typeface="Times New Roman"/>
              </a:rPr>
              <a:t>e.</a:t>
            </a:r>
          </a:p>
          <a:p>
            <a:pPr marL="12700" marR="191770">
              <a:lnSpc>
                <a:spcPct val="100000"/>
              </a:lnSpc>
              <a:spcBef>
                <a:spcPts val="430"/>
              </a:spcBef>
            </a:pPr>
            <a:endParaRPr lang="fr-FR" sz="1800" dirty="0">
              <a:latin typeface="Times New Roman"/>
              <a:cs typeface="Times New Roman"/>
            </a:endParaRPr>
          </a:p>
          <a:p>
            <a:pPr marL="12700">
              <a:lnSpc>
                <a:spcPct val="100000"/>
              </a:lnSpc>
              <a:tabLst>
                <a:tab pos="404495" algn="l"/>
              </a:tabLst>
            </a:pPr>
            <a:r>
              <a:rPr lang="fr-FR" u="heavy" dirty="0">
                <a:latin typeface="Times New Roman"/>
                <a:cs typeface="Times New Roman"/>
              </a:rPr>
              <a:t>Matériel</a:t>
            </a:r>
            <a:endParaRPr lang="fr-FR" dirty="0">
              <a:latin typeface="Times New Roman"/>
              <a:cs typeface="Times New Roman"/>
            </a:endParaRPr>
          </a:p>
          <a:p>
            <a:pPr marL="12700" marR="191770">
              <a:lnSpc>
                <a:spcPct val="100000"/>
              </a:lnSpc>
              <a:spcBef>
                <a:spcPts val="430"/>
              </a:spcBef>
            </a:pPr>
            <a:r>
              <a:rPr lang="fr-FR" dirty="0">
                <a:latin typeface="Times New Roman"/>
                <a:cs typeface="Times New Roman"/>
              </a:rPr>
              <a:t>Raquette, coupelles, cerceaux.</a:t>
            </a:r>
          </a:p>
          <a:p>
            <a:pPr marL="12700" marR="191770">
              <a:lnSpc>
                <a:spcPct val="100000"/>
              </a:lnSpc>
              <a:spcBef>
                <a:spcPts val="430"/>
              </a:spcBef>
            </a:pPr>
            <a:endParaRPr lang="fr-FR" sz="1800" dirty="0">
              <a:latin typeface="Times New Roman"/>
              <a:cs typeface="Times New Roman"/>
            </a:endParaRPr>
          </a:p>
        </p:txBody>
      </p:sp>
      <p:sp>
        <p:nvSpPr>
          <p:cNvPr id="3" name="object 3"/>
          <p:cNvSpPr txBox="1"/>
          <p:nvPr/>
        </p:nvSpPr>
        <p:spPr>
          <a:xfrm>
            <a:off x="6184901" y="285507"/>
            <a:ext cx="3404488" cy="1231106"/>
          </a:xfrm>
          <a:prstGeom prst="rect">
            <a:avLst/>
          </a:prstGeom>
        </p:spPr>
        <p:txBody>
          <a:bodyPr vert="horz" wrap="square" lIns="0" tIns="0" rIns="0" bIns="0" rtlCol="0">
            <a:spAutoFit/>
          </a:bodyPr>
          <a:lstStyle/>
          <a:p>
            <a:pPr marL="1083945" algn="r">
              <a:lnSpc>
                <a:spcPct val="100000"/>
              </a:lnSpc>
            </a:pPr>
            <a:r>
              <a:rPr lang="fr-FR" sz="4000" dirty="0">
                <a:latin typeface="Arial"/>
                <a:cs typeface="Arial"/>
              </a:rPr>
              <a:t>Parcours</a:t>
            </a:r>
          </a:p>
          <a:p>
            <a:pPr marL="12700" algn="r">
              <a:lnSpc>
                <a:spcPct val="100000"/>
              </a:lnSpc>
            </a:pPr>
            <a:r>
              <a:rPr lang="fr-FR" sz="4000" dirty="0">
                <a:latin typeface="Trebuchet MS"/>
                <a:cs typeface="Trebuchet MS"/>
              </a:rPr>
              <a:t>d’Argent</a:t>
            </a:r>
          </a:p>
        </p:txBody>
      </p:sp>
      <p:sp>
        <p:nvSpPr>
          <p:cNvPr id="4" name="object 4"/>
          <p:cNvSpPr txBox="1"/>
          <p:nvPr/>
        </p:nvSpPr>
        <p:spPr>
          <a:xfrm>
            <a:off x="1272286" y="298207"/>
            <a:ext cx="39220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EF783343-2A54-4C01-A166-E1EDEF250DB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30</a:t>
            </a:fld>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94501" y="285507"/>
            <a:ext cx="2796666" cy="1231106"/>
          </a:xfrm>
          <a:prstGeom prst="rect">
            <a:avLst/>
          </a:prstGeom>
        </p:spPr>
        <p:txBody>
          <a:bodyPr vert="horz" wrap="square" lIns="0" tIns="0" rIns="0" bIns="0" rtlCol="0">
            <a:spAutoFit/>
          </a:bodyPr>
          <a:lstStyle/>
          <a:p>
            <a:pPr marL="312420" algn="r">
              <a:lnSpc>
                <a:spcPct val="100000"/>
              </a:lnSpc>
            </a:pPr>
            <a:r>
              <a:rPr lang="fr-FR" sz="4000" dirty="0">
                <a:latin typeface="Arial"/>
                <a:cs typeface="Arial"/>
              </a:rPr>
              <a:t>Parcours</a:t>
            </a:r>
          </a:p>
          <a:p>
            <a:pPr marL="12700" algn="r">
              <a:lnSpc>
                <a:spcPct val="100000"/>
              </a:lnSpc>
            </a:pPr>
            <a:r>
              <a:rPr lang="fr-FR" sz="4000" dirty="0">
                <a:latin typeface="Trebuchet MS"/>
                <a:cs typeface="Trebuchet MS"/>
              </a:rPr>
              <a:t>Mini d’Or</a:t>
            </a:r>
          </a:p>
        </p:txBody>
      </p:sp>
      <p:sp>
        <p:nvSpPr>
          <p:cNvPr id="3" name="object 3"/>
          <p:cNvSpPr txBox="1"/>
          <p:nvPr/>
        </p:nvSpPr>
        <p:spPr>
          <a:xfrm>
            <a:off x="1272286" y="298207"/>
            <a:ext cx="3845814"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Déplacements et</a:t>
            </a:r>
          </a:p>
          <a:p>
            <a:pPr marL="12700">
              <a:lnSpc>
                <a:spcPct val="100000"/>
              </a:lnSpc>
            </a:pPr>
            <a:r>
              <a:rPr lang="fr-FR" sz="4000" dirty="0">
                <a:latin typeface="Arial"/>
                <a:cs typeface="Arial"/>
              </a:rPr>
              <a:t>Equilibre</a:t>
            </a:r>
          </a:p>
        </p:txBody>
      </p:sp>
      <p:sp>
        <p:nvSpPr>
          <p:cNvPr id="4" name="object 4"/>
          <p:cNvSpPr txBox="1"/>
          <p:nvPr/>
        </p:nvSpPr>
        <p:spPr>
          <a:xfrm>
            <a:off x="1407413" y="1774372"/>
            <a:ext cx="8830945" cy="4791055"/>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Les </a:t>
            </a:r>
            <a:r>
              <a:rPr lang="fr-FR" sz="1800" spc="80" dirty="0">
                <a:latin typeface="Times New Roman"/>
                <a:cs typeface="Times New Roman"/>
              </a:rPr>
              <a:t> </a:t>
            </a:r>
            <a:r>
              <a:rPr lang="fr-FR" sz="1800" dirty="0">
                <a:latin typeface="Times New Roman"/>
                <a:cs typeface="Times New Roman"/>
              </a:rPr>
              <a:t>patients </a:t>
            </a:r>
            <a:r>
              <a:rPr lang="fr-FR" sz="1800" spc="70" dirty="0">
                <a:latin typeface="Times New Roman"/>
                <a:cs typeface="Times New Roman"/>
              </a:rPr>
              <a:t> </a:t>
            </a:r>
            <a:r>
              <a:rPr lang="fr-FR" sz="1800" dirty="0">
                <a:latin typeface="Times New Roman"/>
                <a:cs typeface="Times New Roman"/>
              </a:rPr>
              <a:t>enchaînent </a:t>
            </a:r>
            <a:r>
              <a:rPr lang="fr-FR" sz="1800" spc="90" dirty="0">
                <a:latin typeface="Times New Roman"/>
                <a:cs typeface="Times New Roman"/>
              </a:rPr>
              <a:t> </a:t>
            </a:r>
            <a:r>
              <a:rPr lang="fr-FR" sz="1800" dirty="0">
                <a:latin typeface="Times New Roman"/>
                <a:cs typeface="Times New Roman"/>
              </a:rPr>
              <a:t>un </a:t>
            </a:r>
            <a:r>
              <a:rPr lang="fr-FR" sz="1800" spc="70" dirty="0">
                <a:latin typeface="Times New Roman"/>
                <a:cs typeface="Times New Roman"/>
              </a:rPr>
              <a:t> </a:t>
            </a:r>
            <a:r>
              <a:rPr lang="fr-FR" sz="1800" dirty="0">
                <a:latin typeface="Times New Roman"/>
                <a:cs typeface="Times New Roman"/>
              </a:rPr>
              <a:t>par</a:t>
            </a:r>
            <a:r>
              <a:rPr lang="fr-FR" sz="1800" spc="-10" dirty="0">
                <a:latin typeface="Times New Roman"/>
                <a:cs typeface="Times New Roman"/>
              </a:rPr>
              <a:t>c</a:t>
            </a:r>
            <a:r>
              <a:rPr lang="fr-FR" sz="1800" dirty="0">
                <a:latin typeface="Times New Roman"/>
                <a:cs typeface="Times New Roman"/>
              </a:rPr>
              <a:t>ours </a:t>
            </a:r>
            <a:r>
              <a:rPr lang="fr-FR" sz="1800" spc="80" dirty="0">
                <a:latin typeface="Times New Roman"/>
                <a:cs typeface="Times New Roman"/>
              </a:rPr>
              <a:t> </a:t>
            </a:r>
            <a:r>
              <a:rPr lang="fr-FR" sz="1800" dirty="0">
                <a:latin typeface="Times New Roman"/>
                <a:cs typeface="Times New Roman"/>
              </a:rPr>
              <a:t>de </a:t>
            </a:r>
            <a:r>
              <a:rPr lang="fr-FR" sz="1800" spc="85" dirty="0">
                <a:latin typeface="Times New Roman"/>
                <a:cs typeface="Times New Roman"/>
              </a:rPr>
              <a:t> </a:t>
            </a:r>
            <a:r>
              <a:rPr lang="fr-FR" sz="1800" dirty="0">
                <a:latin typeface="Times New Roman"/>
                <a:cs typeface="Times New Roman"/>
              </a:rPr>
              <a:t>plusi</a:t>
            </a:r>
            <a:r>
              <a:rPr lang="fr-FR" sz="1800" spc="5" dirty="0">
                <a:latin typeface="Times New Roman"/>
                <a:cs typeface="Times New Roman"/>
              </a:rPr>
              <a:t>e</a:t>
            </a:r>
            <a:r>
              <a:rPr lang="fr-FR" sz="1800" spc="-15" dirty="0">
                <a:latin typeface="Times New Roman"/>
                <a:cs typeface="Times New Roman"/>
              </a:rPr>
              <a:t>u</a:t>
            </a:r>
            <a:r>
              <a:rPr lang="fr-FR" sz="1800" dirty="0">
                <a:latin typeface="Times New Roman"/>
                <a:cs typeface="Times New Roman"/>
              </a:rPr>
              <a:t>rs </a:t>
            </a:r>
            <a:r>
              <a:rPr lang="fr-FR" sz="1800" spc="85" dirty="0">
                <a:latin typeface="Times New Roman"/>
                <a:cs typeface="Times New Roman"/>
              </a:rPr>
              <a:t> </a:t>
            </a:r>
            <a:r>
              <a:rPr lang="fr-FR" sz="1800" dirty="0">
                <a:latin typeface="Times New Roman"/>
                <a:cs typeface="Times New Roman"/>
              </a:rPr>
              <a:t>ex</a:t>
            </a:r>
            <a:r>
              <a:rPr lang="fr-FR" sz="1800" spc="5" dirty="0">
                <a:latin typeface="Times New Roman"/>
                <a:cs typeface="Times New Roman"/>
              </a:rPr>
              <a:t>e</a:t>
            </a:r>
            <a:r>
              <a:rPr lang="fr-FR" sz="1800" dirty="0">
                <a:latin typeface="Times New Roman"/>
                <a:cs typeface="Times New Roman"/>
              </a:rPr>
              <a:t>rcices </a:t>
            </a:r>
            <a:r>
              <a:rPr lang="fr-FR" sz="1800" spc="85" dirty="0">
                <a:latin typeface="Times New Roman"/>
                <a:cs typeface="Times New Roman"/>
              </a:rPr>
              <a:t> </a:t>
            </a:r>
            <a:r>
              <a:rPr lang="fr-FR" sz="1800" dirty="0">
                <a:latin typeface="Times New Roman"/>
                <a:cs typeface="Times New Roman"/>
              </a:rPr>
              <a:t>qui </a:t>
            </a:r>
            <a:r>
              <a:rPr lang="fr-FR" sz="1800" spc="75" dirty="0">
                <a:latin typeface="Times New Roman"/>
                <a:cs typeface="Times New Roman"/>
              </a:rPr>
              <a:t> </a:t>
            </a:r>
            <a:r>
              <a:rPr lang="fr-FR" sz="1800" dirty="0">
                <a:latin typeface="Times New Roman"/>
                <a:cs typeface="Times New Roman"/>
              </a:rPr>
              <a:t>associ</a:t>
            </a:r>
            <a:r>
              <a:rPr lang="fr-FR" sz="1800" spc="5" dirty="0">
                <a:latin typeface="Times New Roman"/>
                <a:cs typeface="Times New Roman"/>
              </a:rPr>
              <a:t>e</a:t>
            </a:r>
            <a:r>
              <a:rPr lang="fr-FR" sz="1800" dirty="0">
                <a:latin typeface="Times New Roman"/>
                <a:cs typeface="Times New Roman"/>
              </a:rPr>
              <a:t>nt </a:t>
            </a:r>
            <a:r>
              <a:rPr lang="fr-FR" sz="1800" spc="9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éplacements </a:t>
            </a:r>
            <a:r>
              <a:rPr lang="fr-FR" sz="1800" spc="85" dirty="0">
                <a:latin typeface="Times New Roman"/>
                <a:cs typeface="Times New Roman"/>
              </a:rPr>
              <a:t> </a:t>
            </a:r>
            <a:r>
              <a:rPr lang="fr-FR" sz="1800" dirty="0">
                <a:latin typeface="Times New Roman"/>
                <a:cs typeface="Times New Roman"/>
              </a:rPr>
              <a:t>et équ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bre</a:t>
            </a:r>
            <a:r>
              <a:rPr lang="fr-FR" sz="1800" spc="-10" dirty="0">
                <a:latin typeface="Times New Roman"/>
                <a:cs typeface="Times New Roman"/>
              </a:rPr>
              <a:t> </a:t>
            </a:r>
            <a:r>
              <a:rPr lang="fr-FR" sz="1800" dirty="0">
                <a:latin typeface="Times New Roman"/>
                <a:cs typeface="Times New Roman"/>
              </a:rPr>
              <a:t>sans faire</a:t>
            </a:r>
            <a:r>
              <a:rPr lang="fr-FR" sz="1800" spc="-10" dirty="0">
                <a:latin typeface="Times New Roman"/>
                <a:cs typeface="Times New Roman"/>
              </a:rPr>
              <a:t> </a:t>
            </a:r>
            <a:r>
              <a:rPr lang="fr-FR" sz="1800" dirty="0">
                <a:latin typeface="Times New Roman"/>
                <a:cs typeface="Times New Roman"/>
              </a:rPr>
              <a:t>tomber</a:t>
            </a:r>
            <a:r>
              <a:rPr lang="fr-FR" sz="1800" spc="5" dirty="0">
                <a:latin typeface="Times New Roman"/>
                <a:cs typeface="Times New Roman"/>
              </a:rPr>
              <a:t> </a:t>
            </a:r>
            <a:r>
              <a:rPr lang="fr-FR" sz="1800" dirty="0">
                <a:latin typeface="Times New Roman"/>
                <a:cs typeface="Times New Roman"/>
              </a:rPr>
              <a:t>une 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é</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sur le</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is</a:t>
            </a:r>
            <a:r>
              <a:rPr lang="fr-FR" sz="1800" spc="-5" dirty="0">
                <a:latin typeface="Times New Roman"/>
                <a:cs typeface="Times New Roman"/>
              </a:rPr>
              <a:t> </a:t>
            </a:r>
            <a:r>
              <a:rPr lang="fr-FR" sz="1800" dirty="0">
                <a:latin typeface="Times New Roman"/>
                <a:cs typeface="Times New Roman"/>
              </a:rPr>
              <a:t>:</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Crêp</a:t>
            </a:r>
            <a:r>
              <a:rPr lang="fr-FR" sz="1800" spc="5" dirty="0">
                <a:latin typeface="Times New Roman"/>
                <a:cs typeface="Times New Roman"/>
              </a:rPr>
              <a:t>i</a:t>
            </a:r>
            <a:r>
              <a:rPr lang="fr-FR" sz="1800" dirty="0">
                <a:latin typeface="Times New Roman"/>
                <a:cs typeface="Times New Roman"/>
              </a:rPr>
              <a:t>er »</a:t>
            </a:r>
            <a:r>
              <a:rPr lang="fr-FR" sz="1800" spc="-10" dirty="0">
                <a:latin typeface="Times New Roman"/>
                <a:cs typeface="Times New Roman"/>
              </a:rPr>
              <a:t> </a:t>
            </a:r>
            <a:r>
              <a:rPr lang="fr-FR" sz="1800" dirty="0">
                <a:latin typeface="Times New Roman"/>
                <a:cs typeface="Times New Roman"/>
              </a:rPr>
              <a:t>(avan</a:t>
            </a:r>
            <a:r>
              <a:rPr lang="fr-FR" sz="1800" spc="5" dirty="0">
                <a:latin typeface="Times New Roman"/>
                <a:cs typeface="Times New Roman"/>
              </a:rPr>
              <a:t>c</a:t>
            </a:r>
            <a:r>
              <a:rPr lang="fr-FR" sz="1800" dirty="0">
                <a:latin typeface="Times New Roman"/>
                <a:cs typeface="Times New Roman"/>
              </a:rPr>
              <a:t>er le</a:t>
            </a:r>
            <a:r>
              <a:rPr lang="fr-FR" sz="1800" spc="-15" dirty="0">
                <a:latin typeface="Times New Roman"/>
                <a:cs typeface="Times New Roman"/>
              </a:rPr>
              <a:t> </a:t>
            </a:r>
            <a:r>
              <a:rPr lang="fr-FR" sz="1800" dirty="0">
                <a:latin typeface="Times New Roman"/>
                <a:cs typeface="Times New Roman"/>
              </a:rPr>
              <a:t>plus</a:t>
            </a:r>
            <a:r>
              <a:rPr lang="fr-FR" sz="1800" spc="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pos</a:t>
            </a:r>
            <a:r>
              <a:rPr lang="fr-FR" sz="1800" spc="-10" dirty="0">
                <a:latin typeface="Times New Roman"/>
                <a:cs typeface="Times New Roman"/>
              </a:rPr>
              <a:t>s</a:t>
            </a:r>
            <a:r>
              <a:rPr lang="fr-FR" sz="1800" dirty="0">
                <a:latin typeface="Times New Roman"/>
                <a:cs typeface="Times New Roman"/>
              </a:rPr>
              <a:t>ib</a:t>
            </a:r>
            <a:r>
              <a:rPr lang="fr-FR" sz="1800" spc="5" dirty="0">
                <a:latin typeface="Times New Roman"/>
                <a:cs typeface="Times New Roman"/>
              </a:rPr>
              <a:t>l</a:t>
            </a:r>
            <a:r>
              <a:rPr lang="fr-FR" sz="1800" dirty="0">
                <a:latin typeface="Times New Roman"/>
                <a:cs typeface="Times New Roman"/>
              </a:rPr>
              <a:t>e).</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S</a:t>
            </a:r>
            <a:r>
              <a:rPr lang="fr-FR" sz="1800" dirty="0">
                <a:latin typeface="Times New Roman"/>
                <a:cs typeface="Times New Roman"/>
              </a:rPr>
              <a:t>erpent</a:t>
            </a:r>
            <a:r>
              <a:rPr lang="fr-FR" sz="1800" spc="-5" dirty="0">
                <a:latin typeface="Times New Roman"/>
                <a:cs typeface="Times New Roman"/>
              </a:rPr>
              <a:t> </a:t>
            </a:r>
            <a:r>
              <a:rPr lang="fr-FR" sz="1800" dirty="0">
                <a:latin typeface="Times New Roman"/>
                <a:cs typeface="Times New Roman"/>
              </a:rPr>
              <a:t>» (faire</a:t>
            </a:r>
            <a:r>
              <a:rPr lang="fr-FR" sz="1800" spc="-15" dirty="0">
                <a:latin typeface="Times New Roman"/>
                <a:cs typeface="Times New Roman"/>
              </a:rPr>
              <a:t> </a:t>
            </a:r>
            <a:r>
              <a:rPr lang="fr-FR" sz="1800" spc="-5" dirty="0">
                <a:latin typeface="Times New Roman"/>
                <a:cs typeface="Times New Roman"/>
              </a:rPr>
              <a:t>u</a:t>
            </a:r>
            <a:r>
              <a:rPr lang="fr-FR" sz="1800" dirty="0">
                <a:latin typeface="Times New Roman"/>
                <a:cs typeface="Times New Roman"/>
              </a:rPr>
              <a:t>n slalom</a:t>
            </a:r>
            <a:r>
              <a:rPr lang="fr-FR" sz="1800" spc="-15" dirty="0">
                <a:latin typeface="Times New Roman"/>
                <a:cs typeface="Times New Roman"/>
              </a:rPr>
              <a:t> </a:t>
            </a:r>
            <a:r>
              <a:rPr lang="fr-FR" sz="1800" dirty="0">
                <a:latin typeface="Times New Roman"/>
                <a:cs typeface="Times New Roman"/>
              </a:rPr>
              <a:t>balle</a:t>
            </a:r>
            <a:r>
              <a:rPr lang="fr-FR" sz="1800" spc="-10"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u</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spc="-15" dirty="0">
                <a:latin typeface="Times New Roman"/>
                <a:cs typeface="Times New Roman"/>
              </a:rPr>
              <a:t>m</a:t>
            </a:r>
            <a:r>
              <a:rPr lang="fr-FR" sz="1800" dirty="0">
                <a:latin typeface="Times New Roman"/>
                <a:cs typeface="Times New Roman"/>
              </a:rPr>
              <a:t>is).</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Funa</a:t>
            </a:r>
            <a:r>
              <a:rPr lang="fr-FR" sz="1800" spc="-10" dirty="0">
                <a:latin typeface="Times New Roman"/>
                <a:cs typeface="Times New Roman"/>
              </a:rPr>
              <a:t>m</a:t>
            </a:r>
            <a:r>
              <a:rPr lang="fr-FR" sz="1800" dirty="0">
                <a:latin typeface="Times New Roman"/>
                <a:cs typeface="Times New Roman"/>
              </a:rPr>
              <a:t>bule</a:t>
            </a:r>
            <a:r>
              <a:rPr lang="fr-FR" sz="1800" spc="1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m</a:t>
            </a:r>
            <a:r>
              <a:rPr lang="fr-FR" sz="1800" dirty="0">
                <a:latin typeface="Times New Roman"/>
                <a:cs typeface="Times New Roman"/>
              </a:rPr>
              <a:t>ar</a:t>
            </a:r>
            <a:r>
              <a:rPr lang="fr-FR" sz="1800" spc="5" dirty="0">
                <a:latin typeface="Times New Roman"/>
                <a:cs typeface="Times New Roman"/>
              </a:rPr>
              <a:t>c</a:t>
            </a:r>
            <a:r>
              <a:rPr lang="fr-FR" sz="1800" dirty="0">
                <a:latin typeface="Times New Roman"/>
                <a:cs typeface="Times New Roman"/>
              </a:rPr>
              <a:t>her</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pi</a:t>
            </a:r>
            <a:r>
              <a:rPr lang="fr-FR" sz="1800" spc="5" dirty="0">
                <a:latin typeface="Times New Roman"/>
                <a:cs typeface="Times New Roman"/>
              </a:rPr>
              <a:t>e</a:t>
            </a:r>
            <a:r>
              <a:rPr lang="fr-FR" sz="1800" dirty="0">
                <a:latin typeface="Times New Roman"/>
                <a:cs typeface="Times New Roman"/>
              </a:rPr>
              <a:t>ds</a:t>
            </a:r>
            <a:r>
              <a:rPr lang="fr-FR" sz="1800" spc="-10" dirty="0">
                <a:latin typeface="Times New Roman"/>
                <a:cs typeface="Times New Roman"/>
              </a:rPr>
              <a:t> </a:t>
            </a:r>
            <a:r>
              <a:rPr lang="fr-FR" sz="1800" dirty="0">
                <a:latin typeface="Times New Roman"/>
                <a:cs typeface="Times New Roman"/>
              </a:rPr>
              <a:t>sur la</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a:t>
            </a:r>
            <a:r>
              <a:rPr lang="fr-FR" sz="1800" spc="-1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 une</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sur le</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is).</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Chap</a:t>
            </a:r>
            <a:r>
              <a:rPr lang="fr-FR" sz="1800" spc="5" dirty="0">
                <a:latin typeface="Times New Roman"/>
                <a:cs typeface="Times New Roman"/>
              </a:rPr>
              <a:t>e</a:t>
            </a:r>
            <a:r>
              <a:rPr lang="fr-FR" sz="1800" dirty="0">
                <a:latin typeface="Times New Roman"/>
                <a:cs typeface="Times New Roman"/>
              </a:rPr>
              <a:t>au Chino</a:t>
            </a:r>
            <a:r>
              <a:rPr lang="fr-FR" sz="1800" spc="5" dirty="0">
                <a:latin typeface="Times New Roman"/>
                <a:cs typeface="Times New Roman"/>
              </a:rPr>
              <a:t>i</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a:t>
            </a:r>
            <a:r>
              <a:rPr lang="fr-FR" sz="1800" spc="5" dirty="0">
                <a:latin typeface="Times New Roman"/>
                <a:cs typeface="Times New Roman"/>
              </a:rPr>
              <a:t> </a:t>
            </a:r>
            <a:r>
              <a:rPr lang="fr-FR" sz="1800" dirty="0">
                <a:latin typeface="Times New Roman"/>
                <a:cs typeface="Times New Roman"/>
              </a:rPr>
              <a:t>(avan</a:t>
            </a:r>
            <a:r>
              <a:rPr lang="fr-FR" sz="1800" spc="5" dirty="0">
                <a:latin typeface="Times New Roman"/>
                <a:cs typeface="Times New Roman"/>
              </a:rPr>
              <a:t>c</a:t>
            </a:r>
            <a:r>
              <a:rPr lang="fr-FR" sz="1800" dirty="0">
                <a:latin typeface="Times New Roman"/>
                <a:cs typeface="Times New Roman"/>
              </a:rPr>
              <a:t>er</a:t>
            </a:r>
            <a:r>
              <a:rPr lang="fr-FR" sz="1800" spc="-10" dirty="0">
                <a:latin typeface="Times New Roman"/>
                <a:cs typeface="Times New Roman"/>
              </a:rPr>
              <a:t> </a:t>
            </a:r>
            <a:r>
              <a:rPr lang="fr-FR" sz="1800" dirty="0">
                <a:latin typeface="Times New Roman"/>
                <a:cs typeface="Times New Roman"/>
              </a:rPr>
              <a:t>sans faire</a:t>
            </a:r>
            <a:r>
              <a:rPr lang="fr-FR" sz="1800" spc="-10" dirty="0">
                <a:latin typeface="Times New Roman"/>
                <a:cs typeface="Times New Roman"/>
              </a:rPr>
              <a:t> </a:t>
            </a:r>
            <a:r>
              <a:rPr lang="fr-FR" sz="1800" dirty="0">
                <a:latin typeface="Times New Roman"/>
                <a:cs typeface="Times New Roman"/>
              </a:rPr>
              <a:t>tomber</a:t>
            </a:r>
            <a:r>
              <a:rPr lang="fr-FR" sz="1800" spc="5" dirty="0">
                <a:latin typeface="Times New Roman"/>
                <a:cs typeface="Times New Roman"/>
              </a:rPr>
              <a:t> </a:t>
            </a:r>
            <a:r>
              <a:rPr lang="fr-FR" sz="1800" dirty="0">
                <a:latin typeface="Times New Roman"/>
                <a:cs typeface="Times New Roman"/>
              </a:rPr>
              <a:t>la coupelle pl</a:t>
            </a:r>
            <a:r>
              <a:rPr lang="fr-FR" sz="1800" spc="5" dirty="0">
                <a:latin typeface="Times New Roman"/>
                <a:cs typeface="Times New Roman"/>
              </a:rPr>
              <a:t>a</a:t>
            </a:r>
            <a:r>
              <a:rPr lang="fr-FR" sz="1800" dirty="0">
                <a:latin typeface="Times New Roman"/>
                <a:cs typeface="Times New Roman"/>
              </a:rPr>
              <a:t>cé</a:t>
            </a:r>
            <a:r>
              <a:rPr lang="fr-FR"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 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sur le</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is).</a:t>
            </a:r>
          </a:p>
          <a:p>
            <a:pPr marL="298450" indent="-285750">
              <a:lnSpc>
                <a:spcPct val="100000"/>
              </a:lnSpc>
              <a:spcBef>
                <a:spcPts val="430"/>
              </a:spcBef>
              <a:buFont typeface="Arial" panose="020B0604020202020204" pitchFamily="34" charset="0"/>
              <a:buChar char="•"/>
              <a:tabLst>
                <a:tab pos="299720" algn="l"/>
              </a:tabLst>
            </a:pP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Chap</a:t>
            </a:r>
            <a:r>
              <a:rPr lang="fr-FR" sz="1800" spc="5" dirty="0">
                <a:latin typeface="Times New Roman"/>
                <a:cs typeface="Times New Roman"/>
              </a:rPr>
              <a:t>e</a:t>
            </a:r>
            <a:r>
              <a:rPr lang="fr-FR" sz="1800" dirty="0">
                <a:latin typeface="Times New Roman"/>
                <a:cs typeface="Times New Roman"/>
              </a:rPr>
              <a:t>au Chino</a:t>
            </a:r>
            <a:r>
              <a:rPr lang="fr-FR" sz="1800" spc="5" dirty="0">
                <a:latin typeface="Times New Roman"/>
                <a:cs typeface="Times New Roman"/>
              </a:rPr>
              <a:t>i</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m</a:t>
            </a:r>
            <a:r>
              <a:rPr lang="fr-FR" sz="1800" dirty="0">
                <a:latin typeface="Times New Roman"/>
                <a:cs typeface="Times New Roman"/>
              </a:rPr>
              <a:t>ar</a:t>
            </a:r>
            <a:r>
              <a:rPr lang="fr-FR" sz="1800" spc="5" dirty="0">
                <a:latin typeface="Times New Roman"/>
                <a:cs typeface="Times New Roman"/>
              </a:rPr>
              <a:t>c</a:t>
            </a:r>
            <a:r>
              <a:rPr lang="fr-FR" sz="1800" dirty="0">
                <a:latin typeface="Times New Roman"/>
                <a:cs typeface="Times New Roman"/>
              </a:rPr>
              <a:t>he arri</a:t>
            </a:r>
            <a:r>
              <a:rPr lang="fr-FR" sz="1800" spc="5" dirty="0">
                <a:latin typeface="Times New Roman"/>
                <a:cs typeface="Times New Roman"/>
              </a:rPr>
              <a:t>è</a:t>
            </a:r>
            <a:r>
              <a:rPr lang="fr-FR" sz="1800" dirty="0">
                <a:latin typeface="Times New Roman"/>
                <a:cs typeface="Times New Roman"/>
              </a:rPr>
              <a:t>re »</a:t>
            </a:r>
            <a:r>
              <a:rPr lang="fr-FR" sz="1800" spc="-10" dirty="0">
                <a:latin typeface="Times New Roman"/>
                <a:cs typeface="Times New Roman"/>
              </a:rPr>
              <a:t> </a:t>
            </a:r>
            <a:r>
              <a:rPr lang="fr-FR" sz="1800" dirty="0">
                <a:latin typeface="Times New Roman"/>
                <a:cs typeface="Times New Roman"/>
              </a:rPr>
              <a:t>(Progres</a:t>
            </a:r>
            <a:r>
              <a:rPr lang="fr-FR" sz="1800" spc="-10" dirty="0">
                <a:latin typeface="Times New Roman"/>
                <a:cs typeface="Times New Roman"/>
              </a:rPr>
              <a:t>s</a:t>
            </a:r>
            <a:r>
              <a:rPr lang="fr-FR" sz="1800" dirty="0">
                <a:latin typeface="Times New Roman"/>
                <a:cs typeface="Times New Roman"/>
              </a:rPr>
              <a:t>er</a:t>
            </a:r>
            <a:r>
              <a:rPr lang="fr-FR" sz="1800" spc="1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recu</a:t>
            </a:r>
            <a:r>
              <a:rPr lang="fr-FR" sz="1800" spc="5" dirty="0">
                <a:latin typeface="Times New Roman"/>
                <a:cs typeface="Times New Roman"/>
              </a:rPr>
              <a:t>l</a:t>
            </a:r>
            <a:r>
              <a:rPr lang="fr-FR" sz="1800" dirty="0">
                <a:latin typeface="Times New Roman"/>
                <a:cs typeface="Times New Roman"/>
              </a:rPr>
              <a:t>ant</a:t>
            </a:r>
            <a:r>
              <a:rPr lang="fr-FR" sz="1800" spc="-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a:t>
            </a:r>
            <a:r>
              <a:rPr lang="fr-FR" sz="1800" spc="-10"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sur le</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is).</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Objectif</a:t>
            </a:r>
            <a:r>
              <a:rPr lang="fr-FR" sz="1800" u="heavy" spc="-15"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marR="5715">
              <a:lnSpc>
                <a:spcPct val="100000"/>
              </a:lnSpc>
              <a:spcBef>
                <a:spcPts val="430"/>
              </a:spcBef>
            </a:pPr>
            <a:r>
              <a:rPr lang="fr-FR" sz="1800" dirty="0">
                <a:latin typeface="Times New Roman"/>
                <a:cs typeface="Times New Roman"/>
              </a:rPr>
              <a:t>Pla</a:t>
            </a:r>
            <a:r>
              <a:rPr lang="fr-FR" sz="1800" spc="5" dirty="0">
                <a:latin typeface="Times New Roman"/>
                <a:cs typeface="Times New Roman"/>
              </a:rPr>
              <a:t>c</a:t>
            </a:r>
            <a:r>
              <a:rPr lang="fr-FR" sz="1800" dirty="0">
                <a:latin typeface="Times New Roman"/>
                <a:cs typeface="Times New Roman"/>
              </a:rPr>
              <a:t>er</a:t>
            </a:r>
            <a:r>
              <a:rPr lang="fr-FR" sz="1800" spc="200" dirty="0">
                <a:latin typeface="Times New Roman"/>
                <a:cs typeface="Times New Roman"/>
              </a:rPr>
              <a:t> </a:t>
            </a:r>
            <a:r>
              <a:rPr lang="fr-FR" sz="1800" dirty="0">
                <a:latin typeface="Times New Roman"/>
                <a:cs typeface="Times New Roman"/>
              </a:rPr>
              <a:t>le patient</a:t>
            </a:r>
            <a:r>
              <a:rPr lang="fr-FR" sz="1800" spc="195"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a:t>
            </a:r>
            <a:r>
              <a:rPr lang="fr-FR" sz="1800" spc="200" dirty="0">
                <a:latin typeface="Times New Roman"/>
                <a:cs typeface="Times New Roman"/>
              </a:rPr>
              <a:t> </a:t>
            </a:r>
            <a:r>
              <a:rPr lang="fr-FR" sz="1800" dirty="0">
                <a:latin typeface="Times New Roman"/>
                <a:cs typeface="Times New Roman"/>
              </a:rPr>
              <a:t>à</a:t>
            </a:r>
            <a:r>
              <a:rPr lang="fr-FR" sz="1800" spc="190" dirty="0">
                <a:latin typeface="Times New Roman"/>
                <a:cs typeface="Times New Roman"/>
              </a:rPr>
              <a:t> </a:t>
            </a:r>
            <a:r>
              <a:rPr lang="fr-FR" sz="1800" dirty="0">
                <a:latin typeface="Times New Roman"/>
                <a:cs typeface="Times New Roman"/>
              </a:rPr>
              <a:t>une</a:t>
            </a:r>
            <a:r>
              <a:rPr lang="fr-FR" sz="1800" spc="20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ul</a:t>
            </a:r>
            <a:r>
              <a:rPr lang="fr-FR" sz="1800" spc="5" dirty="0">
                <a:latin typeface="Times New Roman"/>
                <a:cs typeface="Times New Roman"/>
              </a:rPr>
              <a:t>t</a:t>
            </a:r>
            <a:r>
              <a:rPr lang="fr-FR" sz="1800" spc="-10" dirty="0">
                <a:latin typeface="Times New Roman"/>
                <a:cs typeface="Times New Roman"/>
              </a:rPr>
              <a:t>it</a:t>
            </a:r>
            <a:r>
              <a:rPr lang="fr-FR" sz="1800" dirty="0">
                <a:latin typeface="Times New Roman"/>
                <a:cs typeface="Times New Roman"/>
              </a:rPr>
              <a:t>ude</a:t>
            </a:r>
            <a:r>
              <a:rPr lang="fr-FR" sz="1800" spc="204" dirty="0">
                <a:latin typeface="Times New Roman"/>
                <a:cs typeface="Times New Roman"/>
              </a:rPr>
              <a:t> </a:t>
            </a:r>
            <a:r>
              <a:rPr lang="fr-FR" sz="1800" dirty="0">
                <a:latin typeface="Times New Roman"/>
                <a:cs typeface="Times New Roman"/>
              </a:rPr>
              <a:t>de</a:t>
            </a:r>
            <a:r>
              <a:rPr lang="fr-FR" sz="1800" spc="200" dirty="0">
                <a:latin typeface="Times New Roman"/>
                <a:cs typeface="Times New Roman"/>
              </a:rPr>
              <a:t> </a:t>
            </a:r>
            <a:r>
              <a:rPr lang="fr-FR" sz="1800" spc="-10" dirty="0">
                <a:latin typeface="Times New Roman"/>
                <a:cs typeface="Times New Roman"/>
              </a:rPr>
              <a:t>t</a:t>
            </a:r>
            <a:r>
              <a:rPr lang="fr-FR" sz="1800" dirty="0">
                <a:latin typeface="Times New Roman"/>
                <a:cs typeface="Times New Roman"/>
              </a:rPr>
              <a:t>e</a:t>
            </a:r>
            <a:r>
              <a:rPr lang="fr-FR" sz="1800" spc="5" dirty="0">
                <a:latin typeface="Times New Roman"/>
                <a:cs typeface="Times New Roman"/>
              </a:rPr>
              <a:t>c</a:t>
            </a:r>
            <a:r>
              <a:rPr lang="fr-FR" sz="1800" dirty="0">
                <a:latin typeface="Times New Roman"/>
                <a:cs typeface="Times New Roman"/>
              </a:rPr>
              <a:t>hniq</a:t>
            </a:r>
            <a:r>
              <a:rPr lang="fr-FR" sz="1800" spc="-10" dirty="0">
                <a:latin typeface="Times New Roman"/>
                <a:cs typeface="Times New Roman"/>
              </a:rPr>
              <a:t>u</a:t>
            </a:r>
            <a:r>
              <a:rPr lang="fr-FR" sz="1800" dirty="0">
                <a:latin typeface="Times New Roman"/>
                <a:cs typeface="Times New Roman"/>
              </a:rPr>
              <a:t>es</a:t>
            </a:r>
            <a:r>
              <a:rPr lang="fr-FR" sz="1800" spc="204" dirty="0">
                <a:latin typeface="Times New Roman"/>
                <a:cs typeface="Times New Roman"/>
              </a:rPr>
              <a:t> </a:t>
            </a:r>
            <a:r>
              <a:rPr lang="fr-FR" sz="1800" dirty="0">
                <a:latin typeface="Times New Roman"/>
                <a:cs typeface="Times New Roman"/>
              </a:rPr>
              <a:t>qui</a:t>
            </a:r>
            <a:r>
              <a:rPr lang="fr-FR" sz="1800" spc="200" dirty="0">
                <a:latin typeface="Times New Roman"/>
                <a:cs typeface="Times New Roman"/>
              </a:rPr>
              <a:t> </a:t>
            </a:r>
            <a:r>
              <a:rPr lang="fr-FR" sz="1800" dirty="0">
                <a:latin typeface="Times New Roman"/>
                <a:cs typeface="Times New Roman"/>
              </a:rPr>
              <a:t>associe</a:t>
            </a:r>
            <a:r>
              <a:rPr lang="fr-FR" sz="1800" spc="204"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ép</a:t>
            </a:r>
            <a:r>
              <a:rPr lang="fr-FR" sz="1800" spc="5" dirty="0">
                <a:latin typeface="Times New Roman"/>
                <a:cs typeface="Times New Roman"/>
              </a:rPr>
              <a:t>l</a:t>
            </a:r>
            <a:r>
              <a:rPr lang="fr-FR" sz="1800" dirty="0">
                <a:latin typeface="Times New Roman"/>
                <a:cs typeface="Times New Roman"/>
              </a:rPr>
              <a:t>ace</a:t>
            </a:r>
            <a:r>
              <a:rPr lang="fr-FR" sz="1800" spc="-10" dirty="0">
                <a:latin typeface="Times New Roman"/>
                <a:cs typeface="Times New Roman"/>
              </a:rPr>
              <a:t>m</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s</a:t>
            </a:r>
            <a:r>
              <a:rPr lang="fr-FR" sz="1800" spc="195" dirty="0">
                <a:latin typeface="Times New Roman"/>
                <a:cs typeface="Times New Roman"/>
              </a:rPr>
              <a:t> </a:t>
            </a:r>
            <a:r>
              <a:rPr lang="fr-FR" sz="1800" dirty="0">
                <a:latin typeface="Times New Roman"/>
                <a:cs typeface="Times New Roman"/>
              </a:rPr>
              <a:t>et</a:t>
            </a:r>
            <a:r>
              <a:rPr lang="fr-FR" sz="1800" spc="185" dirty="0">
                <a:latin typeface="Times New Roman"/>
                <a:cs typeface="Times New Roman"/>
              </a:rPr>
              <a:t> </a:t>
            </a:r>
            <a:r>
              <a:rPr lang="fr-FR" sz="1800" dirty="0">
                <a:latin typeface="Times New Roman"/>
                <a:cs typeface="Times New Roman"/>
              </a:rPr>
              <a:t>équ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a:t>
            </a:r>
            <a:r>
              <a:rPr lang="fr-FR" sz="1800" spc="-15" dirty="0">
                <a:latin typeface="Times New Roman"/>
                <a:cs typeface="Times New Roman"/>
              </a:rPr>
              <a:t>r</a:t>
            </a:r>
            <a:r>
              <a:rPr lang="fr-FR" sz="1800" dirty="0">
                <a:latin typeface="Times New Roman"/>
                <a:cs typeface="Times New Roman"/>
              </a:rPr>
              <a:t>e</a:t>
            </a:r>
            <a:r>
              <a:rPr lang="fr-FR" sz="1800" spc="204" dirty="0">
                <a:latin typeface="Times New Roman"/>
                <a:cs typeface="Times New Roman"/>
              </a:rPr>
              <a:t> </a:t>
            </a:r>
            <a:r>
              <a:rPr lang="fr-FR" sz="1800" dirty="0">
                <a:latin typeface="Times New Roman"/>
                <a:cs typeface="Times New Roman"/>
              </a:rPr>
              <a:t>sans faire</a:t>
            </a:r>
            <a:r>
              <a:rPr lang="fr-FR" sz="1800" spc="-10" dirty="0">
                <a:latin typeface="Times New Roman"/>
                <a:cs typeface="Times New Roman"/>
              </a:rPr>
              <a:t> </a:t>
            </a:r>
            <a:r>
              <a:rPr lang="fr-FR" sz="1800" dirty="0">
                <a:latin typeface="Times New Roman"/>
                <a:cs typeface="Times New Roman"/>
              </a:rPr>
              <a:t>tomber</a:t>
            </a:r>
            <a:r>
              <a:rPr lang="fr-FR" sz="1800" spc="5" dirty="0">
                <a:latin typeface="Times New Roman"/>
                <a:cs typeface="Times New Roman"/>
              </a:rPr>
              <a:t> </a:t>
            </a:r>
            <a:r>
              <a:rPr lang="fr-FR" sz="1800" dirty="0">
                <a:latin typeface="Times New Roman"/>
                <a:cs typeface="Times New Roman"/>
              </a:rPr>
              <a:t>une</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é</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sur la</a:t>
            </a:r>
            <a:r>
              <a:rPr lang="fr-FR" sz="1800" spc="-5" dirty="0">
                <a:latin typeface="Times New Roman"/>
                <a:cs typeface="Times New Roman"/>
              </a:rPr>
              <a:t> </a:t>
            </a:r>
            <a:r>
              <a:rPr lang="fr-FR" sz="1800" dirty="0">
                <a:latin typeface="Times New Roman"/>
                <a:cs typeface="Times New Roman"/>
              </a:rPr>
              <a:t>raque</a:t>
            </a:r>
            <a:r>
              <a:rPr lang="fr-FR" sz="1800" spc="5" dirty="0">
                <a:latin typeface="Times New Roman"/>
                <a:cs typeface="Times New Roman"/>
              </a:rPr>
              <a:t>t</a:t>
            </a:r>
            <a:r>
              <a:rPr lang="fr-FR" sz="1800" dirty="0">
                <a:latin typeface="Times New Roman"/>
                <a:cs typeface="Times New Roman"/>
              </a:rPr>
              <a:t>t</a:t>
            </a:r>
            <a:r>
              <a:rPr lang="fr-FR" sz="1800" spc="10" dirty="0">
                <a:latin typeface="Times New Roman"/>
                <a:cs typeface="Times New Roman"/>
              </a:rPr>
              <a:t>e</a:t>
            </a:r>
            <a:r>
              <a:rPr lang="fr-FR" sz="1800" dirty="0">
                <a:latin typeface="Times New Roman"/>
                <a:cs typeface="Times New Roman"/>
              </a:rPr>
              <a:t>.</a:t>
            </a:r>
          </a:p>
          <a:p>
            <a:pPr marL="12700" marR="5715">
              <a:lnSpc>
                <a:spcPct val="100000"/>
              </a:lnSpc>
              <a:spcBef>
                <a:spcPts val="430"/>
              </a:spcBef>
            </a:pPr>
            <a:endParaRPr lang="fr-FR" dirty="0">
              <a:latin typeface="Times New Roman"/>
              <a:cs typeface="Times New Roman"/>
            </a:endParaRPr>
          </a:p>
          <a:p>
            <a:pPr marL="12700" marR="5715">
              <a:spcBef>
                <a:spcPts val="430"/>
              </a:spcBef>
              <a:tabLst>
                <a:tab pos="404495" algn="l"/>
              </a:tabLst>
            </a:pPr>
            <a:r>
              <a:rPr lang="fr-FR" u="heavy" dirty="0">
                <a:latin typeface="Times New Roman"/>
                <a:cs typeface="Times New Roman"/>
              </a:rPr>
              <a:t>Matériel</a:t>
            </a:r>
          </a:p>
          <a:p>
            <a:pPr marL="12700" marR="5715">
              <a:lnSpc>
                <a:spcPct val="100000"/>
              </a:lnSpc>
              <a:spcBef>
                <a:spcPts val="430"/>
              </a:spcBef>
            </a:pPr>
            <a:r>
              <a:rPr lang="fr-FR" dirty="0">
                <a:latin typeface="Times New Roman"/>
                <a:cs typeface="Times New Roman"/>
              </a:rPr>
              <a:t>Raquette, balles, coupelles, cerceaux.</a:t>
            </a:r>
            <a:endParaRPr lang="fr-FR" sz="1800" dirty="0">
              <a:latin typeface="Times New Roman"/>
              <a:cs typeface="Times New Roman"/>
            </a:endParaRP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BE6B1B7A-2528-4D7D-9F3B-388EB447DD70}"/>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31</a:t>
            </a:fld>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407155" y="332454"/>
            <a:ext cx="3899535" cy="492443"/>
          </a:xfrm>
          <a:prstGeom prst="rect">
            <a:avLst/>
          </a:prstGeom>
        </p:spPr>
        <p:txBody>
          <a:bodyPr vert="horz" wrap="square" lIns="0" tIns="0" rIns="0" bIns="0" rtlCol="0">
            <a:spAutoFit/>
          </a:bodyPr>
          <a:lstStyle/>
          <a:p>
            <a:pPr marL="12700">
              <a:lnSpc>
                <a:spcPct val="100000"/>
              </a:lnSpc>
              <a:tabLst>
                <a:tab pos="534035" algn="l"/>
              </a:tabLst>
            </a:pPr>
            <a:r>
              <a:rPr lang="fr-FR" sz="3200" b="1" spc="-434" dirty="0">
                <a:latin typeface="Arial"/>
                <a:cs typeface="Arial"/>
              </a:rPr>
              <a:t>B</a:t>
            </a:r>
            <a:r>
              <a:rPr lang="fr-FR" sz="3200" b="1" spc="-155" dirty="0">
                <a:latin typeface="Arial"/>
                <a:cs typeface="Arial"/>
              </a:rPr>
              <a:t>.</a:t>
            </a:r>
            <a:r>
              <a:rPr lang="fr-FR" sz="3200" b="1" dirty="0">
                <a:latin typeface="Arial"/>
                <a:cs typeface="Arial"/>
              </a:rPr>
              <a:t>	</a:t>
            </a:r>
            <a:r>
              <a:rPr lang="fr-FR" sz="3200" b="1" spc="-375" dirty="0">
                <a:latin typeface="Arial"/>
                <a:cs typeface="Arial"/>
              </a:rPr>
              <a:t>L</a:t>
            </a:r>
            <a:r>
              <a:rPr lang="fr-FR" sz="3200" b="1" spc="-385" dirty="0">
                <a:latin typeface="Arial"/>
                <a:cs typeface="Arial"/>
              </a:rPr>
              <a:t>E</a:t>
            </a:r>
            <a:r>
              <a:rPr lang="fr-FR" sz="3200" b="1" spc="-750" dirty="0">
                <a:latin typeface="Arial"/>
                <a:cs typeface="Arial"/>
              </a:rPr>
              <a:t>S</a:t>
            </a:r>
            <a:r>
              <a:rPr lang="fr-FR" sz="3200" b="1" spc="90" dirty="0">
                <a:latin typeface="Arial"/>
                <a:cs typeface="Arial"/>
              </a:rPr>
              <a:t> </a:t>
            </a:r>
            <a:r>
              <a:rPr lang="fr-FR" sz="3200" b="1" spc="-150" dirty="0">
                <a:latin typeface="Arial"/>
                <a:cs typeface="Arial"/>
              </a:rPr>
              <a:t>T</a:t>
            </a:r>
            <a:r>
              <a:rPr lang="fr-FR" sz="3200" b="1" spc="-470" dirty="0">
                <a:latin typeface="Arial"/>
                <a:cs typeface="Arial"/>
              </a:rPr>
              <a:t>R</a:t>
            </a:r>
            <a:r>
              <a:rPr lang="fr-FR" sz="3200" b="1" spc="-180" dirty="0">
                <a:latin typeface="Arial"/>
                <a:cs typeface="Arial"/>
              </a:rPr>
              <a:t>A</a:t>
            </a:r>
            <a:r>
              <a:rPr lang="fr-FR" sz="3200" b="1" spc="-894" dirty="0">
                <a:latin typeface="Arial"/>
                <a:cs typeface="Arial"/>
              </a:rPr>
              <a:t>J</a:t>
            </a:r>
            <a:r>
              <a:rPr lang="fr-FR" sz="3200" b="1" spc="-120" dirty="0">
                <a:latin typeface="Arial"/>
                <a:cs typeface="Arial"/>
              </a:rPr>
              <a:t>E</a:t>
            </a:r>
            <a:r>
              <a:rPr lang="fr-FR" sz="3200" b="1" spc="-370" dirty="0">
                <a:latin typeface="Arial"/>
                <a:cs typeface="Arial"/>
              </a:rPr>
              <a:t>C</a:t>
            </a:r>
            <a:r>
              <a:rPr lang="fr-FR" sz="3200" b="1" spc="-509" dirty="0">
                <a:latin typeface="Arial"/>
                <a:cs typeface="Arial"/>
              </a:rPr>
              <a:t>T</a:t>
            </a:r>
            <a:r>
              <a:rPr lang="fr-FR" sz="3200" b="1" spc="-295" dirty="0">
                <a:latin typeface="Arial"/>
                <a:cs typeface="Arial"/>
              </a:rPr>
              <a:t>O</a:t>
            </a:r>
            <a:r>
              <a:rPr lang="fr-FR" sz="3200" b="1" spc="610" dirty="0">
                <a:latin typeface="Arial"/>
                <a:cs typeface="Arial"/>
              </a:rPr>
              <a:t>I</a:t>
            </a:r>
            <a:r>
              <a:rPr lang="fr-FR" sz="3200" b="1" spc="-710" dirty="0">
                <a:latin typeface="Arial"/>
                <a:cs typeface="Arial"/>
              </a:rPr>
              <a:t>R</a:t>
            </a:r>
            <a:r>
              <a:rPr lang="fr-FR" sz="3200" b="1" spc="-395" dirty="0">
                <a:latin typeface="Arial"/>
                <a:cs typeface="Arial"/>
              </a:rPr>
              <a:t>E</a:t>
            </a:r>
            <a:r>
              <a:rPr lang="fr-FR" sz="3200" b="1" spc="-750" dirty="0">
                <a:latin typeface="Arial"/>
                <a:cs typeface="Arial"/>
              </a:rPr>
              <a:t>S</a:t>
            </a:r>
            <a:endParaRPr lang="fr-FR" sz="3200" dirty="0">
              <a:latin typeface="Arial"/>
              <a:cs typeface="Arial"/>
            </a:endParaRPr>
          </a:p>
        </p:txBody>
      </p:sp>
      <p:sp>
        <p:nvSpPr>
          <p:cNvPr id="4" name="object 4"/>
          <p:cNvSpPr txBox="1"/>
          <p:nvPr/>
        </p:nvSpPr>
        <p:spPr>
          <a:xfrm>
            <a:off x="1264411" y="1231085"/>
            <a:ext cx="8327390" cy="5909310"/>
          </a:xfrm>
          <a:prstGeom prst="rect">
            <a:avLst/>
          </a:prstGeom>
        </p:spPr>
        <p:txBody>
          <a:bodyPr vert="horz" wrap="square" lIns="0" tIns="0" rIns="0" bIns="0" rtlCol="0">
            <a:spAutoFit/>
          </a:bodyPr>
          <a:lstStyle/>
          <a:p>
            <a:pPr marL="402590" marR="7620" indent="-389890" algn="just">
              <a:lnSpc>
                <a:spcPct val="100000"/>
              </a:lnSpc>
              <a:buSzPct val="77777"/>
              <a:buFont typeface="Wingdings"/>
              <a:buChar char=""/>
              <a:tabLst>
                <a:tab pos="403225" algn="l"/>
              </a:tabLst>
            </a:pPr>
            <a:r>
              <a:rPr lang="fr-FR" sz="1800" spc="-165" dirty="0">
                <a:latin typeface="Times New Roman"/>
                <a:cs typeface="Times New Roman"/>
              </a:rPr>
              <a:t>L</a:t>
            </a:r>
            <a:r>
              <a:rPr lang="fr-FR" sz="1800" dirty="0">
                <a:latin typeface="Times New Roman"/>
                <a:cs typeface="Times New Roman"/>
              </a:rPr>
              <a:t>’appréciat</a:t>
            </a:r>
            <a:r>
              <a:rPr lang="fr-FR" sz="1800" spc="5" dirty="0">
                <a:latin typeface="Times New Roman"/>
                <a:cs typeface="Times New Roman"/>
              </a:rPr>
              <a:t>i</a:t>
            </a:r>
            <a:r>
              <a:rPr lang="fr-FR" sz="1800" dirty="0">
                <a:latin typeface="Times New Roman"/>
                <a:cs typeface="Times New Roman"/>
              </a:rPr>
              <a:t>on</a:t>
            </a:r>
            <a:r>
              <a:rPr lang="fr-FR" sz="1800" spc="2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30"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spc="-10" dirty="0">
                <a:latin typeface="Times New Roman"/>
                <a:cs typeface="Times New Roman"/>
              </a:rPr>
              <a:t>j</a:t>
            </a:r>
            <a:r>
              <a:rPr lang="fr-FR" sz="1800" dirty="0">
                <a:latin typeface="Times New Roman"/>
                <a:cs typeface="Times New Roman"/>
              </a:rPr>
              <a:t>e</a:t>
            </a:r>
            <a:r>
              <a:rPr lang="fr-FR" sz="1800" spc="5" dirty="0">
                <a:latin typeface="Times New Roman"/>
                <a:cs typeface="Times New Roman"/>
              </a:rPr>
              <a:t>c</a:t>
            </a:r>
            <a:r>
              <a:rPr lang="fr-FR" sz="1800" dirty="0">
                <a:latin typeface="Times New Roman"/>
                <a:cs typeface="Times New Roman"/>
              </a:rPr>
              <a:t>t</a:t>
            </a:r>
            <a:r>
              <a:rPr lang="fr-FR" sz="1800" spc="-10" dirty="0">
                <a:latin typeface="Times New Roman"/>
                <a:cs typeface="Times New Roman"/>
              </a:rPr>
              <a:t>o</a:t>
            </a:r>
            <a:r>
              <a:rPr lang="fr-FR" sz="1800" dirty="0">
                <a:latin typeface="Times New Roman"/>
                <a:cs typeface="Times New Roman"/>
              </a:rPr>
              <a:t>ir</a:t>
            </a:r>
            <a:r>
              <a:rPr lang="fr-FR" sz="1800" spc="5" dirty="0">
                <a:latin typeface="Times New Roman"/>
                <a:cs typeface="Times New Roman"/>
              </a:rPr>
              <a:t>e</a:t>
            </a:r>
            <a:r>
              <a:rPr lang="fr-FR" sz="1800" dirty="0">
                <a:latin typeface="Times New Roman"/>
                <a:cs typeface="Times New Roman"/>
              </a:rPr>
              <a:t>s</a:t>
            </a:r>
            <a:r>
              <a:rPr lang="fr-FR" sz="1800" spc="30" dirty="0">
                <a:latin typeface="Times New Roman"/>
                <a:cs typeface="Times New Roman"/>
              </a:rPr>
              <a:t> </a:t>
            </a:r>
            <a:r>
              <a:rPr lang="fr-FR" sz="1800" dirty="0">
                <a:latin typeface="Times New Roman"/>
                <a:cs typeface="Times New Roman"/>
              </a:rPr>
              <a:t>v</a:t>
            </a:r>
            <a:r>
              <a:rPr lang="fr-FR" sz="1800" spc="-10" dirty="0">
                <a:latin typeface="Times New Roman"/>
                <a:cs typeface="Times New Roman"/>
              </a:rPr>
              <a:t>a</a:t>
            </a:r>
            <a:r>
              <a:rPr lang="fr-FR" sz="1800" dirty="0">
                <a:latin typeface="Times New Roman"/>
                <a:cs typeface="Times New Roman"/>
              </a:rPr>
              <a:t>ri</a:t>
            </a:r>
            <a:r>
              <a:rPr lang="fr-FR" sz="1800" spc="5" dirty="0">
                <a:latin typeface="Times New Roman"/>
                <a:cs typeface="Times New Roman"/>
              </a:rPr>
              <a:t>é</a:t>
            </a:r>
            <a:r>
              <a:rPr lang="fr-FR" sz="1800" dirty="0">
                <a:latin typeface="Times New Roman"/>
                <a:cs typeface="Times New Roman"/>
              </a:rPr>
              <a:t>es</a:t>
            </a:r>
            <a:r>
              <a:rPr lang="fr-FR" sz="1800" spc="35" dirty="0">
                <a:latin typeface="Times New Roman"/>
                <a:cs typeface="Times New Roman"/>
              </a:rPr>
              <a:t> </a:t>
            </a:r>
            <a:r>
              <a:rPr lang="fr-FR" sz="1800" dirty="0">
                <a:latin typeface="Times New Roman"/>
                <a:cs typeface="Times New Roman"/>
              </a:rPr>
              <a:t>que</a:t>
            </a:r>
            <a:r>
              <a:rPr lang="fr-FR" sz="1800" spc="30" dirty="0">
                <a:latin typeface="Times New Roman"/>
                <a:cs typeface="Times New Roman"/>
              </a:rPr>
              <a:t> </a:t>
            </a:r>
            <a:r>
              <a:rPr lang="fr-FR" sz="1800" dirty="0">
                <a:latin typeface="Times New Roman"/>
                <a:cs typeface="Times New Roman"/>
              </a:rPr>
              <a:t>propo</a:t>
            </a:r>
            <a:r>
              <a:rPr lang="fr-FR" sz="1800" spc="-20" dirty="0">
                <a:latin typeface="Times New Roman"/>
                <a:cs typeface="Times New Roman"/>
              </a:rPr>
              <a:t>s</a:t>
            </a:r>
            <a:r>
              <a:rPr lang="fr-FR" sz="1800" dirty="0">
                <a:latin typeface="Times New Roman"/>
                <a:cs typeface="Times New Roman"/>
              </a:rPr>
              <a:t>e</a:t>
            </a:r>
            <a:r>
              <a:rPr lang="fr-FR" sz="1800" spc="35" dirty="0">
                <a:latin typeface="Times New Roman"/>
                <a:cs typeface="Times New Roman"/>
              </a:rPr>
              <a:t> </a:t>
            </a:r>
            <a:r>
              <a:rPr lang="fr-FR" sz="1800" dirty="0">
                <a:latin typeface="Times New Roman"/>
                <a:cs typeface="Times New Roman"/>
              </a:rPr>
              <a:t>le</a:t>
            </a:r>
            <a:r>
              <a:rPr lang="fr-FR" sz="1800" spc="30" dirty="0">
                <a:latin typeface="Times New Roman"/>
                <a:cs typeface="Times New Roman"/>
              </a:rPr>
              <a:t> </a:t>
            </a:r>
            <a:r>
              <a:rPr lang="fr-FR" sz="1800" dirty="0">
                <a:latin typeface="Times New Roman"/>
                <a:cs typeface="Times New Roman"/>
              </a:rPr>
              <a:t>squash</a:t>
            </a:r>
            <a:r>
              <a:rPr lang="fr-FR" sz="1800" spc="15" dirty="0">
                <a:latin typeface="Times New Roman"/>
                <a:cs typeface="Times New Roman"/>
              </a:rPr>
              <a:t> </a:t>
            </a:r>
            <a:r>
              <a:rPr lang="fr-FR" sz="1800" dirty="0">
                <a:latin typeface="Times New Roman"/>
                <a:cs typeface="Times New Roman"/>
              </a:rPr>
              <a:t>est</a:t>
            </a:r>
            <a:r>
              <a:rPr lang="fr-FR" sz="1800" spc="3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20" dirty="0">
                <a:latin typeface="Times New Roman"/>
                <a:cs typeface="Times New Roman"/>
              </a:rPr>
              <a:t> </a:t>
            </a:r>
            <a:r>
              <a:rPr lang="fr-FR" sz="1800" dirty="0">
                <a:latin typeface="Times New Roman"/>
                <a:cs typeface="Times New Roman"/>
              </a:rPr>
              <a:t>deux</a:t>
            </a:r>
            <a:r>
              <a:rPr lang="fr-FR" sz="1800" spc="5" dirty="0">
                <a:latin typeface="Times New Roman"/>
                <a:cs typeface="Times New Roman"/>
              </a:rPr>
              <a:t>i</a:t>
            </a:r>
            <a:r>
              <a:rPr lang="fr-FR" sz="1800" dirty="0">
                <a:latin typeface="Times New Roman"/>
                <a:cs typeface="Times New Roman"/>
              </a:rPr>
              <a:t>ème</a:t>
            </a:r>
            <a:r>
              <a:rPr lang="fr-FR" sz="1800" spc="3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e</a:t>
            </a:r>
            <a:r>
              <a:rPr lang="fr-FR" sz="1800" spc="25" dirty="0">
                <a:latin typeface="Times New Roman"/>
                <a:cs typeface="Times New Roman"/>
              </a:rPr>
              <a:t> </a:t>
            </a:r>
            <a:r>
              <a:rPr lang="fr-FR" sz="1800" dirty="0">
                <a:latin typeface="Times New Roman"/>
                <a:cs typeface="Times New Roman"/>
              </a:rPr>
              <a:t>de l’</a:t>
            </a:r>
            <a:r>
              <a:rPr lang="fr-FR" sz="1800" spc="5" dirty="0">
                <a:latin typeface="Times New Roman"/>
                <a:cs typeface="Times New Roman"/>
              </a:rPr>
              <a:t>a</a:t>
            </a:r>
            <a:r>
              <a:rPr lang="fr-FR" sz="1800" dirty="0">
                <a:latin typeface="Times New Roman"/>
                <a:cs typeface="Times New Roman"/>
              </a:rPr>
              <a:t>pprent</a:t>
            </a:r>
            <a:r>
              <a:rPr lang="fr-FR" sz="1800" spc="5" dirty="0">
                <a:latin typeface="Times New Roman"/>
                <a:cs typeface="Times New Roman"/>
              </a:rPr>
              <a:t>i</a:t>
            </a:r>
            <a:r>
              <a:rPr lang="fr-FR" sz="1800" dirty="0">
                <a:latin typeface="Times New Roman"/>
                <a:cs typeface="Times New Roman"/>
              </a:rPr>
              <a:t>s</a:t>
            </a:r>
            <a:r>
              <a:rPr lang="fr-FR" sz="1800" spc="-10" dirty="0">
                <a:latin typeface="Times New Roman"/>
                <a:cs typeface="Times New Roman"/>
              </a:rPr>
              <a:t>s</a:t>
            </a:r>
            <a:r>
              <a:rPr lang="fr-FR" sz="1800" dirty="0">
                <a:latin typeface="Times New Roman"/>
                <a:cs typeface="Times New Roman"/>
              </a:rPr>
              <a:t>age</a:t>
            </a:r>
            <a:r>
              <a:rPr lang="fr-FR" sz="1800" spc="-5" dirty="0">
                <a:latin typeface="Times New Roman"/>
                <a:cs typeface="Times New Roman"/>
              </a:rPr>
              <a:t> </a:t>
            </a:r>
            <a:r>
              <a:rPr lang="fr-FR" sz="1800" dirty="0">
                <a:latin typeface="Times New Roman"/>
                <a:cs typeface="Times New Roman"/>
              </a:rPr>
              <a:t>squas</a:t>
            </a:r>
            <a:r>
              <a:rPr lang="fr-FR" sz="1800" spc="-5" dirty="0">
                <a:latin typeface="Times New Roman"/>
                <a:cs typeface="Times New Roman"/>
              </a:rPr>
              <a:t>h</a:t>
            </a:r>
            <a:r>
              <a:rPr lang="fr-FR" sz="1800" dirty="0">
                <a:latin typeface="Times New Roman"/>
                <a:cs typeface="Times New Roman"/>
              </a:rPr>
              <a:t>.</a:t>
            </a:r>
          </a:p>
          <a:p>
            <a:pPr>
              <a:lnSpc>
                <a:spcPct val="100000"/>
              </a:lnSpc>
              <a:spcBef>
                <a:spcPts val="36"/>
              </a:spcBef>
              <a:buFont typeface="Wingdings"/>
              <a:buChar char=""/>
            </a:pPr>
            <a:endParaRPr lang="fr-FR" sz="2600" dirty="0">
              <a:latin typeface="Times New Roman"/>
              <a:cs typeface="Times New Roman"/>
            </a:endParaRPr>
          </a:p>
          <a:p>
            <a:pPr marL="402590" marR="6985" indent="-389890" algn="just">
              <a:lnSpc>
                <a:spcPct val="100000"/>
              </a:lnSpc>
              <a:buSzPct val="77777"/>
              <a:buFont typeface="Wingdings"/>
              <a:buChar char=""/>
              <a:tabLst>
                <a:tab pos="403225" algn="l"/>
              </a:tabLst>
            </a:pPr>
            <a:r>
              <a:rPr lang="fr-FR" sz="1800" spc="-170" dirty="0">
                <a:latin typeface="Times New Roman"/>
                <a:cs typeface="Times New Roman"/>
              </a:rPr>
              <a:t>L</a:t>
            </a:r>
            <a:r>
              <a:rPr lang="fr-FR" sz="1800" dirty="0">
                <a:latin typeface="Times New Roman"/>
                <a:cs typeface="Times New Roman"/>
              </a:rPr>
              <a:t>’obje</a:t>
            </a:r>
            <a:r>
              <a:rPr lang="fr-FR" sz="1800" spc="5" dirty="0">
                <a:latin typeface="Times New Roman"/>
                <a:cs typeface="Times New Roman"/>
              </a:rPr>
              <a:t>c</a:t>
            </a:r>
            <a:r>
              <a:rPr lang="fr-FR" sz="1800" spc="-10" dirty="0">
                <a:latin typeface="Times New Roman"/>
                <a:cs typeface="Times New Roman"/>
              </a:rPr>
              <a:t>t</a:t>
            </a:r>
            <a:r>
              <a:rPr lang="fr-FR" sz="1800" dirty="0">
                <a:latin typeface="Times New Roman"/>
                <a:cs typeface="Times New Roman"/>
              </a:rPr>
              <a:t>if</a:t>
            </a:r>
            <a:r>
              <a:rPr lang="fr-FR" sz="1800" spc="13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114"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é</a:t>
            </a:r>
            <a:r>
              <a:rPr lang="fr-FR" sz="1800" dirty="0">
                <a:latin typeface="Times New Roman"/>
                <a:cs typeface="Times New Roman"/>
              </a:rPr>
              <a:t>duca</a:t>
            </a:r>
            <a:r>
              <a:rPr lang="fr-FR" sz="1800" spc="5" dirty="0">
                <a:latin typeface="Times New Roman"/>
                <a:cs typeface="Times New Roman"/>
              </a:rPr>
              <a:t>t</a:t>
            </a:r>
            <a:r>
              <a:rPr lang="fr-FR" sz="1800" dirty="0">
                <a:latin typeface="Times New Roman"/>
                <a:cs typeface="Times New Roman"/>
              </a:rPr>
              <a:t>eur</a:t>
            </a:r>
            <a:r>
              <a:rPr lang="fr-FR" sz="1800" spc="120" dirty="0">
                <a:latin typeface="Times New Roman"/>
                <a:cs typeface="Times New Roman"/>
              </a:rPr>
              <a:t> </a:t>
            </a:r>
            <a:r>
              <a:rPr lang="fr-FR" sz="1800" dirty="0">
                <a:latin typeface="Times New Roman"/>
                <a:cs typeface="Times New Roman"/>
              </a:rPr>
              <a:t>consi</a:t>
            </a:r>
            <a:r>
              <a:rPr lang="fr-FR" sz="1800" spc="-10" dirty="0">
                <a:latin typeface="Times New Roman"/>
                <a:cs typeface="Times New Roman"/>
              </a:rPr>
              <a:t>st</a:t>
            </a:r>
            <a:r>
              <a:rPr lang="fr-FR" sz="1800" dirty="0">
                <a:latin typeface="Times New Roman"/>
                <a:cs typeface="Times New Roman"/>
              </a:rPr>
              <a:t>e</a:t>
            </a:r>
            <a:r>
              <a:rPr lang="fr-FR" sz="1800" spc="125" dirty="0">
                <a:latin typeface="Times New Roman"/>
                <a:cs typeface="Times New Roman"/>
              </a:rPr>
              <a:t> </a:t>
            </a:r>
            <a:r>
              <a:rPr lang="fr-FR" sz="1800" dirty="0">
                <a:latin typeface="Times New Roman"/>
                <a:cs typeface="Times New Roman"/>
              </a:rPr>
              <a:t>à</a:t>
            </a:r>
            <a:r>
              <a:rPr lang="fr-FR" sz="1800" spc="125" dirty="0">
                <a:latin typeface="Times New Roman"/>
                <a:cs typeface="Times New Roman"/>
              </a:rPr>
              <a:t> </a:t>
            </a:r>
            <a:r>
              <a:rPr lang="fr-FR" sz="1800" dirty="0">
                <a:latin typeface="Times New Roman"/>
                <a:cs typeface="Times New Roman"/>
              </a:rPr>
              <a:t>propo</a:t>
            </a:r>
            <a:r>
              <a:rPr lang="fr-FR" sz="1800" spc="-15" dirty="0">
                <a:latin typeface="Times New Roman"/>
                <a:cs typeface="Times New Roman"/>
              </a:rPr>
              <a:t>s</a:t>
            </a:r>
            <a:r>
              <a:rPr lang="fr-FR" sz="1800" dirty="0">
                <a:latin typeface="Times New Roman"/>
                <a:cs typeface="Times New Roman"/>
              </a:rPr>
              <a:t>er</a:t>
            </a:r>
            <a:r>
              <a:rPr lang="fr-FR" sz="1800" spc="130" dirty="0">
                <a:latin typeface="Times New Roman"/>
                <a:cs typeface="Times New Roman"/>
              </a:rPr>
              <a:t> </a:t>
            </a:r>
            <a:r>
              <a:rPr lang="fr-FR" sz="1800" dirty="0">
                <a:latin typeface="Times New Roman"/>
                <a:cs typeface="Times New Roman"/>
              </a:rPr>
              <a:t>des</a:t>
            </a:r>
            <a:r>
              <a:rPr lang="fr-FR" sz="1800" spc="110" dirty="0">
                <a:latin typeface="Times New Roman"/>
                <a:cs typeface="Times New Roman"/>
              </a:rPr>
              <a:t> </a:t>
            </a:r>
            <a:r>
              <a:rPr lang="fr-FR" sz="1800" dirty="0">
                <a:latin typeface="Times New Roman"/>
                <a:cs typeface="Times New Roman"/>
              </a:rPr>
              <a:t>exerc</a:t>
            </a:r>
            <a:r>
              <a:rPr lang="fr-FR" sz="1800" spc="-10" dirty="0">
                <a:latin typeface="Times New Roman"/>
                <a:cs typeface="Times New Roman"/>
              </a:rPr>
              <a:t>i</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s</a:t>
            </a:r>
            <a:r>
              <a:rPr lang="fr-FR" sz="1800" spc="125" dirty="0">
                <a:latin typeface="Times New Roman"/>
                <a:cs typeface="Times New Roman"/>
              </a:rPr>
              <a:t> </a:t>
            </a:r>
            <a:r>
              <a:rPr lang="fr-FR" sz="1800" spc="-5" dirty="0">
                <a:latin typeface="Times New Roman"/>
                <a:cs typeface="Times New Roman"/>
              </a:rPr>
              <a:t>qu</a:t>
            </a:r>
            <a:r>
              <a:rPr lang="fr-FR" sz="1800" dirty="0">
                <a:latin typeface="Times New Roman"/>
                <a:cs typeface="Times New Roman"/>
              </a:rPr>
              <a:t>i</a:t>
            </a:r>
            <a:r>
              <a:rPr lang="fr-FR" sz="1800" spc="12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ermettront</a:t>
            </a:r>
            <a:r>
              <a:rPr lang="fr-FR" sz="1800" spc="125" dirty="0">
                <a:latin typeface="Times New Roman"/>
                <a:cs typeface="Times New Roman"/>
              </a:rPr>
              <a:t> </a:t>
            </a:r>
            <a:r>
              <a:rPr lang="fr-FR" sz="1800" dirty="0">
                <a:latin typeface="Times New Roman"/>
                <a:cs typeface="Times New Roman"/>
              </a:rPr>
              <a:t>au patient d’appréhend</a:t>
            </a:r>
            <a:r>
              <a:rPr lang="fr-FR" sz="1800" spc="5" dirty="0">
                <a:latin typeface="Times New Roman"/>
                <a:cs typeface="Times New Roman"/>
              </a:rPr>
              <a:t>e</a:t>
            </a:r>
            <a:r>
              <a:rPr lang="fr-FR" sz="1800" dirty="0">
                <a:latin typeface="Times New Roman"/>
                <a:cs typeface="Times New Roman"/>
              </a:rPr>
              <a:t>r</a:t>
            </a:r>
            <a:r>
              <a:rPr lang="fr-FR" sz="1800" spc="85" dirty="0">
                <a:latin typeface="Times New Roman"/>
                <a:cs typeface="Times New Roman"/>
              </a:rPr>
              <a:t> </a:t>
            </a:r>
            <a:r>
              <a:rPr lang="fr-FR" sz="1800" spc="-10" dirty="0">
                <a:latin typeface="Times New Roman"/>
                <a:cs typeface="Times New Roman"/>
              </a:rPr>
              <a:t>t</a:t>
            </a:r>
            <a:r>
              <a:rPr lang="fr-FR" sz="1800" dirty="0">
                <a:latin typeface="Times New Roman"/>
                <a:cs typeface="Times New Roman"/>
              </a:rPr>
              <a:t>out</a:t>
            </a:r>
            <a:r>
              <a:rPr lang="fr-FR" sz="1800" spc="5" dirty="0">
                <a:latin typeface="Times New Roman"/>
                <a:cs typeface="Times New Roman"/>
              </a:rPr>
              <a:t>e</a:t>
            </a:r>
            <a:r>
              <a:rPr lang="fr-FR" sz="1800" dirty="0">
                <a:latin typeface="Times New Roman"/>
                <a:cs typeface="Times New Roman"/>
              </a:rPr>
              <a:t>s</a:t>
            </a:r>
            <a:r>
              <a:rPr lang="fr-FR" sz="1800" spc="8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es</a:t>
            </a:r>
            <a:r>
              <a:rPr lang="fr-FR" sz="1800" spc="90" dirty="0">
                <a:latin typeface="Times New Roman"/>
                <a:cs typeface="Times New Roman"/>
              </a:rPr>
              <a:t> </a:t>
            </a:r>
            <a:r>
              <a:rPr lang="fr-FR" sz="1800" dirty="0">
                <a:latin typeface="Times New Roman"/>
                <a:cs typeface="Times New Roman"/>
              </a:rPr>
              <a:t>va</a:t>
            </a:r>
            <a:r>
              <a:rPr lang="fr-FR" sz="1800" spc="-10" dirty="0">
                <a:latin typeface="Times New Roman"/>
                <a:cs typeface="Times New Roman"/>
              </a:rPr>
              <a:t>r</a:t>
            </a:r>
            <a:r>
              <a:rPr lang="fr-FR" sz="1800" dirty="0">
                <a:latin typeface="Times New Roman"/>
                <a:cs typeface="Times New Roman"/>
              </a:rPr>
              <a:t>i</a:t>
            </a:r>
            <a:r>
              <a:rPr lang="fr-FR" sz="1800" spc="5" dirty="0">
                <a:latin typeface="Times New Roman"/>
                <a:cs typeface="Times New Roman"/>
              </a:rPr>
              <a:t>a</a:t>
            </a:r>
            <a:r>
              <a:rPr lang="fr-FR" sz="1800" spc="-10" dirty="0">
                <a:latin typeface="Times New Roman"/>
                <a:cs typeface="Times New Roman"/>
              </a:rPr>
              <a:t>ti</a:t>
            </a:r>
            <a:r>
              <a:rPr lang="fr-FR" sz="1800" dirty="0">
                <a:latin typeface="Times New Roman"/>
                <a:cs typeface="Times New Roman"/>
              </a:rPr>
              <a:t>ons</a:t>
            </a:r>
            <a:r>
              <a:rPr lang="fr-FR" sz="1800" spc="85" dirty="0">
                <a:latin typeface="Times New Roman"/>
                <a:cs typeface="Times New Roman"/>
              </a:rPr>
              <a:t> </a:t>
            </a:r>
            <a:r>
              <a:rPr lang="fr-FR" sz="1800" dirty="0">
                <a:latin typeface="Times New Roman"/>
                <a:cs typeface="Times New Roman"/>
              </a:rPr>
              <a:t>de</a:t>
            </a:r>
            <a:r>
              <a:rPr lang="fr-FR" sz="1800" spc="8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spc="-10" dirty="0">
                <a:latin typeface="Times New Roman"/>
                <a:cs typeface="Times New Roman"/>
              </a:rPr>
              <a:t>j</a:t>
            </a:r>
            <a:r>
              <a:rPr lang="fr-FR" sz="1800" dirty="0">
                <a:latin typeface="Times New Roman"/>
                <a:cs typeface="Times New Roman"/>
              </a:rPr>
              <a:t>e</a:t>
            </a:r>
            <a:r>
              <a:rPr lang="fr-FR" sz="1800" spc="5" dirty="0">
                <a:latin typeface="Times New Roman"/>
                <a:cs typeface="Times New Roman"/>
              </a:rPr>
              <a:t>c</a:t>
            </a:r>
            <a:r>
              <a:rPr lang="fr-FR" sz="1800" dirty="0">
                <a:latin typeface="Times New Roman"/>
                <a:cs typeface="Times New Roman"/>
              </a:rPr>
              <a:t>t</a:t>
            </a:r>
            <a:r>
              <a:rPr lang="fr-FR" sz="1800" spc="-10" dirty="0">
                <a:latin typeface="Times New Roman"/>
                <a:cs typeface="Times New Roman"/>
              </a:rPr>
              <a:t>o</a:t>
            </a:r>
            <a:r>
              <a:rPr lang="fr-FR" sz="1800" dirty="0">
                <a:latin typeface="Times New Roman"/>
                <a:cs typeface="Times New Roman"/>
              </a:rPr>
              <a:t>i</a:t>
            </a:r>
            <a:r>
              <a:rPr lang="fr-FR" sz="1800" spc="-10" dirty="0">
                <a:latin typeface="Times New Roman"/>
                <a:cs typeface="Times New Roman"/>
              </a:rPr>
              <a:t>r</a:t>
            </a:r>
            <a:r>
              <a:rPr lang="fr-FR" sz="1800" dirty="0">
                <a:latin typeface="Times New Roman"/>
                <a:cs typeface="Times New Roman"/>
              </a:rPr>
              <a:t>es</a:t>
            </a:r>
            <a:r>
              <a:rPr lang="fr-FR" sz="1800" spc="95" dirty="0">
                <a:latin typeface="Times New Roman"/>
                <a:cs typeface="Times New Roman"/>
              </a:rPr>
              <a:t> </a:t>
            </a:r>
            <a:r>
              <a:rPr lang="fr-FR" sz="1800" dirty="0">
                <a:latin typeface="Times New Roman"/>
                <a:cs typeface="Times New Roman"/>
              </a:rPr>
              <a:t>aussi</a:t>
            </a:r>
            <a:r>
              <a:rPr lang="fr-FR" sz="1800" spc="9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n</a:t>
            </a:r>
            <a:r>
              <a:rPr lang="fr-FR" sz="1800" spc="80" dirty="0">
                <a:latin typeface="Times New Roman"/>
                <a:cs typeface="Times New Roman"/>
              </a:rPr>
              <a:t> </a:t>
            </a:r>
            <a:r>
              <a:rPr lang="fr-FR" sz="1800" dirty="0">
                <a:latin typeface="Times New Roman"/>
                <a:cs typeface="Times New Roman"/>
              </a:rPr>
              <a:t>au</a:t>
            </a:r>
            <a:r>
              <a:rPr lang="fr-FR" sz="1800" spc="75" dirty="0">
                <a:latin typeface="Times New Roman"/>
                <a:cs typeface="Times New Roman"/>
              </a:rPr>
              <a:t> </a:t>
            </a:r>
            <a:r>
              <a:rPr lang="fr-FR" sz="1800" dirty="0">
                <a:latin typeface="Times New Roman"/>
                <a:cs typeface="Times New Roman"/>
              </a:rPr>
              <a:t>niv</a:t>
            </a:r>
            <a:r>
              <a:rPr lang="fr-FR" sz="1800" spc="5" dirty="0">
                <a:latin typeface="Times New Roman"/>
                <a:cs typeface="Times New Roman"/>
              </a:rPr>
              <a:t>e</a:t>
            </a:r>
            <a:r>
              <a:rPr lang="fr-FR" sz="1800" dirty="0">
                <a:latin typeface="Times New Roman"/>
                <a:cs typeface="Times New Roman"/>
              </a:rPr>
              <a:t>au</a:t>
            </a:r>
            <a:r>
              <a:rPr lang="fr-FR" sz="1800" spc="80" dirty="0">
                <a:latin typeface="Times New Roman"/>
                <a:cs typeface="Times New Roman"/>
              </a:rPr>
              <a:t> </a:t>
            </a:r>
            <a:r>
              <a:rPr lang="fr-FR" sz="1800" dirty="0">
                <a:latin typeface="Times New Roman"/>
                <a:cs typeface="Times New Roman"/>
              </a:rPr>
              <a:t>cognitif</a:t>
            </a:r>
            <a:r>
              <a:rPr lang="fr-FR" sz="1800" spc="85" dirty="0">
                <a:latin typeface="Times New Roman"/>
                <a:cs typeface="Times New Roman"/>
              </a:rPr>
              <a:t> </a:t>
            </a:r>
            <a:r>
              <a:rPr lang="fr-FR" sz="1800" dirty="0">
                <a:latin typeface="Times New Roman"/>
                <a:cs typeface="Times New Roman"/>
              </a:rPr>
              <a:t>qu’au niv</a:t>
            </a:r>
            <a:r>
              <a:rPr lang="fr-FR" sz="1800" spc="5" dirty="0">
                <a:latin typeface="Times New Roman"/>
                <a:cs typeface="Times New Roman"/>
              </a:rPr>
              <a:t>e</a:t>
            </a:r>
            <a:r>
              <a:rPr lang="fr-FR" sz="1800" dirty="0">
                <a:latin typeface="Times New Roman"/>
                <a:cs typeface="Times New Roman"/>
              </a:rPr>
              <a:t>au</a:t>
            </a:r>
            <a:r>
              <a:rPr lang="fr-FR" sz="1800" spc="-1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chn</a:t>
            </a:r>
            <a:r>
              <a:rPr lang="fr-FR" sz="1800" spc="5" dirty="0">
                <a:latin typeface="Times New Roman"/>
                <a:cs typeface="Times New Roman"/>
              </a:rPr>
              <a:t>i</a:t>
            </a:r>
            <a:r>
              <a:rPr lang="fr-FR" sz="1800" dirty="0">
                <a:latin typeface="Times New Roman"/>
                <a:cs typeface="Times New Roman"/>
              </a:rPr>
              <a:t>qu</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buFont typeface="Wingdings"/>
              <a:buChar char=""/>
            </a:pPr>
            <a:endParaRPr lang="fr-FR" sz="2600" dirty="0">
              <a:latin typeface="Times New Roman"/>
              <a:cs typeface="Times New Roman"/>
            </a:endParaRPr>
          </a:p>
          <a:p>
            <a:pPr marL="402590" indent="-389890">
              <a:lnSpc>
                <a:spcPct val="100000"/>
              </a:lnSpc>
              <a:buSzPct val="77777"/>
              <a:buFont typeface="Wingdings"/>
              <a:buChar char=""/>
              <a:tabLst>
                <a:tab pos="403225" algn="l"/>
              </a:tabLst>
            </a:pPr>
            <a:r>
              <a:rPr lang="fr-FR" sz="1800" spc="5" dirty="0">
                <a:latin typeface="Times New Roman"/>
                <a:cs typeface="Times New Roman"/>
              </a:rPr>
              <a:t>L</a:t>
            </a:r>
            <a:r>
              <a:rPr lang="fr-FR" sz="1800" dirty="0">
                <a:latin typeface="Times New Roman"/>
                <a:cs typeface="Times New Roman"/>
              </a:rPr>
              <a:t>es</a:t>
            </a:r>
            <a:r>
              <a:rPr lang="fr-FR" sz="1800" spc="-10" dirty="0">
                <a:latin typeface="Times New Roman"/>
                <a:cs typeface="Times New Roman"/>
              </a:rPr>
              <a:t> </a:t>
            </a:r>
            <a:r>
              <a:rPr lang="fr-FR" sz="1800" dirty="0">
                <a:latin typeface="Times New Roman"/>
                <a:cs typeface="Times New Roman"/>
              </a:rPr>
              <a:t>vari</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ons</a:t>
            </a:r>
            <a:r>
              <a:rPr lang="fr-FR" sz="1800" spc="-2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ces</a:t>
            </a:r>
            <a:r>
              <a:rPr lang="fr-FR" sz="1800" spc="-1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a:t>
            </a:r>
            <a:r>
              <a:rPr lang="fr-FR" sz="1800" spc="5" dirty="0">
                <a:latin typeface="Times New Roman"/>
                <a:cs typeface="Times New Roman"/>
              </a:rPr>
              <a:t>e</a:t>
            </a:r>
            <a:r>
              <a:rPr lang="fr-FR" sz="1800" dirty="0">
                <a:latin typeface="Times New Roman"/>
                <a:cs typeface="Times New Roman"/>
              </a:rPr>
              <a:t>s</a:t>
            </a:r>
            <a:r>
              <a:rPr lang="fr-FR" sz="1800" spc="-30" dirty="0">
                <a:latin typeface="Times New Roman"/>
                <a:cs typeface="Times New Roman"/>
              </a:rPr>
              <a:t> </a:t>
            </a:r>
            <a:r>
              <a:rPr lang="fr-FR" sz="1800" dirty="0">
                <a:latin typeface="Times New Roman"/>
                <a:cs typeface="Times New Roman"/>
              </a:rPr>
              <a:t>peuv</a:t>
            </a:r>
            <a:r>
              <a:rPr lang="fr-FR" sz="1800" spc="5" dirty="0">
                <a:latin typeface="Times New Roman"/>
                <a:cs typeface="Times New Roman"/>
              </a:rPr>
              <a:t>e</a:t>
            </a:r>
            <a:r>
              <a:rPr lang="fr-FR" sz="1800" dirty="0">
                <a:latin typeface="Times New Roman"/>
                <a:cs typeface="Times New Roman"/>
              </a:rPr>
              <a:t>nt</a:t>
            </a:r>
            <a:r>
              <a:rPr lang="fr-FR" sz="1800" spc="-1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dé</a:t>
            </a:r>
            <a:r>
              <a:rPr lang="fr-FR" sz="1800" spc="5" dirty="0">
                <a:latin typeface="Times New Roman"/>
                <a:cs typeface="Times New Roman"/>
              </a:rPr>
              <a:t>c</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ner</a:t>
            </a:r>
            <a:r>
              <a:rPr lang="fr-FR" sz="1800" spc="-10"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3</a:t>
            </a:r>
            <a:r>
              <a:rPr lang="fr-FR" sz="1800" spc="-5"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m</a:t>
            </a:r>
            <a:r>
              <a:rPr lang="fr-FR" sz="1800" dirty="0">
                <a:latin typeface="Times New Roman"/>
                <a:cs typeface="Times New Roman"/>
              </a:rPr>
              <a:t>in</a:t>
            </a:r>
            <a:r>
              <a:rPr lang="fr-FR" sz="1800" spc="5" dirty="0">
                <a:latin typeface="Times New Roman"/>
                <a:cs typeface="Times New Roman"/>
              </a:rPr>
              <a:t>a</a:t>
            </a:r>
            <a:r>
              <a:rPr lang="fr-FR" sz="1800" dirty="0">
                <a:latin typeface="Times New Roman"/>
                <a:cs typeface="Times New Roman"/>
              </a:rPr>
              <a:t>nt</a:t>
            </a:r>
            <a:r>
              <a:rPr lang="fr-FR" sz="1800" spc="5" dirty="0">
                <a:latin typeface="Times New Roman"/>
                <a:cs typeface="Times New Roman"/>
              </a:rPr>
              <a:t>e</a:t>
            </a:r>
            <a:r>
              <a:rPr lang="fr-FR" sz="1800" dirty="0">
                <a:latin typeface="Times New Roman"/>
                <a:cs typeface="Times New Roman"/>
              </a:rPr>
              <a:t>s :</a:t>
            </a:r>
          </a:p>
          <a:p>
            <a:pPr marL="858519" lvl="1" indent="-325120">
              <a:lnSpc>
                <a:spcPct val="100000"/>
              </a:lnSpc>
              <a:spcBef>
                <a:spcPts val="434"/>
              </a:spcBef>
              <a:buSzPct val="77777"/>
              <a:buFont typeface="Arial"/>
              <a:buChar char="•"/>
              <a:tabLst>
                <a:tab pos="858519" algn="l"/>
              </a:tabLst>
            </a:pPr>
            <a:r>
              <a:rPr lang="fr-FR" sz="1800" i="1" u="heavy" dirty="0">
                <a:latin typeface="Times New Roman"/>
                <a:cs typeface="Times New Roman"/>
              </a:rPr>
              <a:t>L</a:t>
            </a:r>
            <a:r>
              <a:rPr lang="fr-FR" sz="1800" i="1" u="heavy" spc="5" dirty="0">
                <a:latin typeface="Times New Roman"/>
                <a:cs typeface="Times New Roman"/>
              </a:rPr>
              <a:t>e</a:t>
            </a:r>
            <a:r>
              <a:rPr lang="fr-FR" sz="1800" i="1" u="heavy" dirty="0">
                <a:latin typeface="Times New Roman"/>
                <a:cs typeface="Times New Roman"/>
              </a:rPr>
              <a:t>s</a:t>
            </a:r>
            <a:r>
              <a:rPr lang="fr-FR" sz="1800" i="1" u="heavy" spc="130" dirty="0">
                <a:latin typeface="Times New Roman"/>
                <a:cs typeface="Times New Roman"/>
              </a:rPr>
              <a:t> </a:t>
            </a:r>
            <a:r>
              <a:rPr lang="fr-FR" sz="1800" i="1" u="heavy" dirty="0">
                <a:latin typeface="Times New Roman"/>
                <a:cs typeface="Times New Roman"/>
              </a:rPr>
              <a:t>variations</a:t>
            </a:r>
            <a:r>
              <a:rPr lang="fr-FR" sz="1800" i="1" u="heavy" spc="140" dirty="0">
                <a:latin typeface="Times New Roman"/>
                <a:cs typeface="Times New Roman"/>
              </a:rPr>
              <a:t> </a:t>
            </a:r>
            <a:r>
              <a:rPr lang="fr-FR" sz="1800" i="1" u="heavy" spc="-20" dirty="0">
                <a:latin typeface="Times New Roman"/>
                <a:cs typeface="Times New Roman"/>
              </a:rPr>
              <a:t>s</a:t>
            </a:r>
            <a:r>
              <a:rPr lang="fr-FR" sz="1800" i="1" u="heavy" dirty="0">
                <a:latin typeface="Times New Roman"/>
                <a:cs typeface="Times New Roman"/>
              </a:rPr>
              <a:t>patial</a:t>
            </a:r>
            <a:r>
              <a:rPr lang="fr-FR" sz="1800" i="1" u="heavy" spc="5" dirty="0">
                <a:latin typeface="Times New Roman"/>
                <a:cs typeface="Times New Roman"/>
              </a:rPr>
              <a:t>e</a:t>
            </a:r>
            <a:r>
              <a:rPr lang="fr-FR" sz="1800" i="1" u="heavy" dirty="0">
                <a:latin typeface="Times New Roman"/>
                <a:cs typeface="Times New Roman"/>
              </a:rPr>
              <a:t>s</a:t>
            </a:r>
            <a:r>
              <a:rPr lang="fr-FR" sz="1800" i="1" spc="135" dirty="0">
                <a:latin typeface="Times New Roman"/>
                <a:cs typeface="Times New Roman"/>
              </a:rPr>
              <a:t> </a:t>
            </a:r>
            <a:r>
              <a:rPr lang="fr-FR" sz="1800" dirty="0">
                <a:latin typeface="Times New Roman"/>
                <a:cs typeface="Times New Roman"/>
              </a:rPr>
              <a:t>:</a:t>
            </a:r>
            <a:r>
              <a:rPr lang="fr-FR" sz="1800" spc="140" dirty="0">
                <a:latin typeface="Times New Roman"/>
                <a:cs typeface="Times New Roman"/>
              </a:rPr>
              <a:t> </a:t>
            </a:r>
            <a:r>
              <a:rPr lang="fr-FR" sz="1800" dirty="0">
                <a:latin typeface="Times New Roman"/>
                <a:cs typeface="Times New Roman"/>
              </a:rPr>
              <a:t>prise</a:t>
            </a:r>
            <a:r>
              <a:rPr lang="fr-FR" sz="1800" spc="14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n</a:t>
            </a:r>
            <a:r>
              <a:rPr lang="fr-FR" sz="1800" spc="145" dirty="0">
                <a:latin typeface="Times New Roman"/>
                <a:cs typeface="Times New Roman"/>
              </a:rPr>
              <a:t> </a:t>
            </a:r>
            <a:r>
              <a:rPr lang="fr-FR" sz="1800" dirty="0">
                <a:latin typeface="Times New Roman"/>
                <a:cs typeface="Times New Roman"/>
              </a:rPr>
              <a:t>com</a:t>
            </a:r>
            <a:r>
              <a:rPr lang="fr-FR" sz="1800" spc="-10" dirty="0">
                <a:latin typeface="Times New Roman"/>
                <a:cs typeface="Times New Roman"/>
              </a:rPr>
              <a:t>p</a:t>
            </a:r>
            <a:r>
              <a:rPr lang="fr-FR" sz="1800" dirty="0">
                <a:latin typeface="Times New Roman"/>
                <a:cs typeface="Times New Roman"/>
              </a:rPr>
              <a:t>te</a:t>
            </a:r>
            <a:r>
              <a:rPr lang="fr-FR" sz="1800" spc="140" dirty="0">
                <a:latin typeface="Times New Roman"/>
                <a:cs typeface="Times New Roman"/>
              </a:rPr>
              <a:t> </a:t>
            </a:r>
            <a:r>
              <a:rPr lang="fr-FR" sz="1800" dirty="0">
                <a:latin typeface="Times New Roman"/>
                <a:cs typeface="Times New Roman"/>
              </a:rPr>
              <a:t>des</a:t>
            </a:r>
            <a:r>
              <a:rPr lang="fr-FR" sz="1800" spc="135" dirty="0">
                <a:latin typeface="Times New Roman"/>
                <a:cs typeface="Times New Roman"/>
              </a:rPr>
              <a:t> </a:t>
            </a:r>
            <a:r>
              <a:rPr lang="fr-FR" sz="1800" dirty="0">
                <a:latin typeface="Times New Roman"/>
                <a:cs typeface="Times New Roman"/>
              </a:rPr>
              <a:t>p</a:t>
            </a:r>
            <a:r>
              <a:rPr lang="fr-FR" sz="1800" spc="-15" dirty="0">
                <a:latin typeface="Times New Roman"/>
                <a:cs typeface="Times New Roman"/>
              </a:rPr>
              <a:t>o</a:t>
            </a:r>
            <a:r>
              <a:rPr lang="fr-FR" sz="1800" dirty="0">
                <a:latin typeface="Times New Roman"/>
                <a:cs typeface="Times New Roman"/>
              </a:rPr>
              <a:t>sitions</a:t>
            </a:r>
            <a:r>
              <a:rPr lang="fr-FR" sz="1800" spc="14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140" dirty="0">
                <a:latin typeface="Times New Roman"/>
                <a:cs typeface="Times New Roman"/>
              </a:rPr>
              <a:t> </a:t>
            </a:r>
            <a:r>
              <a:rPr lang="fr-FR" sz="1800" dirty="0">
                <a:latin typeface="Times New Roman"/>
                <a:cs typeface="Times New Roman"/>
              </a:rPr>
              <a:t>des</a:t>
            </a:r>
            <a:r>
              <a:rPr lang="fr-FR" sz="1800" spc="135" dirty="0">
                <a:latin typeface="Times New Roman"/>
                <a:cs typeface="Times New Roman"/>
              </a:rPr>
              <a:t> </a:t>
            </a:r>
            <a:r>
              <a:rPr lang="fr-FR" sz="1800" dirty="0">
                <a:latin typeface="Times New Roman"/>
                <a:cs typeface="Times New Roman"/>
              </a:rPr>
              <a:t>tr</a:t>
            </a:r>
            <a:r>
              <a:rPr lang="fr-FR" sz="1800" spc="-10"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spc="-15" dirty="0">
                <a:latin typeface="Times New Roman"/>
                <a:cs typeface="Times New Roman"/>
              </a:rPr>
              <a:t>o</a:t>
            </a:r>
            <a:r>
              <a:rPr lang="fr-FR" sz="1800" dirty="0">
                <a:latin typeface="Times New Roman"/>
                <a:cs typeface="Times New Roman"/>
              </a:rPr>
              <a:t>ir</a:t>
            </a:r>
            <a:r>
              <a:rPr lang="fr-FR" sz="1800" spc="5" dirty="0">
                <a:latin typeface="Times New Roman"/>
                <a:cs typeface="Times New Roman"/>
              </a:rPr>
              <a:t>e</a:t>
            </a:r>
            <a:r>
              <a:rPr lang="fr-FR" sz="1800" dirty="0">
                <a:latin typeface="Times New Roman"/>
                <a:cs typeface="Times New Roman"/>
              </a:rPr>
              <a:t>s</a:t>
            </a:r>
            <a:r>
              <a:rPr lang="fr-FR" sz="1800" spc="15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140" dirty="0">
                <a:latin typeface="Times New Roman"/>
                <a:cs typeface="Times New Roman"/>
              </a:rPr>
              <a:t> </a:t>
            </a:r>
            <a:r>
              <a:rPr lang="fr-FR" sz="1800" dirty="0">
                <a:latin typeface="Times New Roman"/>
                <a:cs typeface="Times New Roman"/>
              </a:rPr>
              <a:t>la</a:t>
            </a:r>
          </a:p>
          <a:p>
            <a:pPr marL="858519">
              <a:lnSpc>
                <a:spcPct val="100000"/>
              </a:lnSpc>
            </a:pP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dans</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di</a:t>
            </a:r>
            <a:r>
              <a:rPr lang="fr-FR" sz="1800" spc="-35" dirty="0">
                <a:latin typeface="Times New Roman"/>
                <a:cs typeface="Times New Roman"/>
              </a:rPr>
              <a:t>f</a:t>
            </a:r>
            <a:r>
              <a:rPr lang="fr-FR" sz="1800" dirty="0">
                <a:latin typeface="Times New Roman"/>
                <a:cs typeface="Times New Roman"/>
              </a:rPr>
              <a:t>férents</a:t>
            </a:r>
            <a:r>
              <a:rPr lang="fr-FR" sz="1800" spc="-5" dirty="0">
                <a:latin typeface="Times New Roman"/>
                <a:cs typeface="Times New Roman"/>
              </a:rPr>
              <a:t> </a:t>
            </a:r>
            <a:r>
              <a:rPr lang="fr-FR" sz="1800" dirty="0">
                <a:latin typeface="Times New Roman"/>
                <a:cs typeface="Times New Roman"/>
              </a:rPr>
              <a:t>espac</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u</a:t>
            </a:r>
            <a:r>
              <a:rPr lang="fr-FR" sz="1800" spc="-20" dirty="0">
                <a:latin typeface="Times New Roman"/>
                <a:cs typeface="Times New Roman"/>
              </a:rPr>
              <a:t> </a:t>
            </a:r>
            <a:r>
              <a:rPr lang="fr-FR" sz="1800" dirty="0">
                <a:latin typeface="Times New Roman"/>
                <a:cs typeface="Times New Roman"/>
              </a:rPr>
              <a:t>(longu</a:t>
            </a:r>
            <a:r>
              <a:rPr lang="fr-FR" sz="1800" spc="5" dirty="0">
                <a:latin typeface="Times New Roman"/>
                <a:cs typeface="Times New Roman"/>
              </a:rPr>
              <a:t>e</a:t>
            </a:r>
            <a:r>
              <a:rPr lang="fr-FR" sz="1800" dirty="0">
                <a:latin typeface="Times New Roman"/>
                <a:cs typeface="Times New Roman"/>
              </a:rPr>
              <a:t>u</a:t>
            </a:r>
            <a:r>
              <a:rPr lang="fr-FR" sz="1800" spc="-75" dirty="0">
                <a:latin typeface="Times New Roman"/>
                <a:cs typeface="Times New Roman"/>
              </a:rPr>
              <a:t>r</a:t>
            </a:r>
            <a:r>
              <a:rPr lang="fr-FR" sz="1800" dirty="0">
                <a:latin typeface="Times New Roman"/>
                <a:cs typeface="Times New Roman"/>
              </a:rPr>
              <a:t>, hau</a:t>
            </a:r>
            <a:r>
              <a:rPr lang="fr-FR" sz="1800" spc="5" dirty="0">
                <a:latin typeface="Times New Roman"/>
                <a:cs typeface="Times New Roman"/>
              </a:rPr>
              <a:t>t</a:t>
            </a:r>
            <a:r>
              <a:rPr lang="fr-FR" sz="1800" dirty="0">
                <a:latin typeface="Times New Roman"/>
                <a:cs typeface="Times New Roman"/>
              </a:rPr>
              <a:t>eur</a:t>
            </a:r>
            <a:r>
              <a:rPr lang="fr-FR" sz="1800" spc="-1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40" dirty="0">
                <a:latin typeface="Times New Roman"/>
                <a:cs typeface="Times New Roman"/>
              </a:rPr>
              <a:t>r</a:t>
            </a:r>
            <a:r>
              <a:rPr lang="fr-FR" sz="1800" dirty="0">
                <a:latin typeface="Times New Roman"/>
                <a:cs typeface="Times New Roman"/>
              </a:rPr>
              <a:t>geur)</a:t>
            </a:r>
          </a:p>
          <a:p>
            <a:pPr marL="858519" marR="5715" lvl="1" indent="-325120">
              <a:lnSpc>
                <a:spcPct val="100000"/>
              </a:lnSpc>
              <a:spcBef>
                <a:spcPts val="430"/>
              </a:spcBef>
              <a:buSzPct val="77777"/>
              <a:buFont typeface="Arial"/>
              <a:buChar char="•"/>
              <a:tabLst>
                <a:tab pos="858519" algn="l"/>
              </a:tabLst>
            </a:pPr>
            <a:r>
              <a:rPr lang="fr-FR" sz="1800" i="1" u="heavy" spc="5" dirty="0">
                <a:latin typeface="Times New Roman"/>
                <a:cs typeface="Times New Roman"/>
              </a:rPr>
              <a:t>L</a:t>
            </a:r>
            <a:r>
              <a:rPr lang="fr-FR" sz="1800" i="1" u="heavy" dirty="0">
                <a:latin typeface="Times New Roman"/>
                <a:cs typeface="Times New Roman"/>
              </a:rPr>
              <a:t>es</a:t>
            </a:r>
            <a:r>
              <a:rPr lang="fr-FR" sz="1800" i="1" u="heavy" spc="25" dirty="0">
                <a:latin typeface="Times New Roman"/>
                <a:cs typeface="Times New Roman"/>
              </a:rPr>
              <a:t> </a:t>
            </a:r>
            <a:r>
              <a:rPr lang="fr-FR" sz="1800" i="1" u="heavy" dirty="0">
                <a:latin typeface="Times New Roman"/>
                <a:cs typeface="Times New Roman"/>
              </a:rPr>
              <a:t>variations</a:t>
            </a:r>
            <a:r>
              <a:rPr lang="fr-FR" sz="1800" i="1" u="heavy" spc="20" dirty="0">
                <a:latin typeface="Times New Roman"/>
                <a:cs typeface="Times New Roman"/>
              </a:rPr>
              <a:t> </a:t>
            </a:r>
            <a:r>
              <a:rPr lang="fr-FR" sz="1800" i="1" u="heavy" dirty="0">
                <a:latin typeface="Times New Roman"/>
                <a:cs typeface="Times New Roman"/>
              </a:rPr>
              <a:t>tempore</a:t>
            </a:r>
            <a:r>
              <a:rPr lang="fr-FR" sz="1800" i="1" u="heavy" spc="5" dirty="0">
                <a:latin typeface="Times New Roman"/>
                <a:cs typeface="Times New Roman"/>
              </a:rPr>
              <a:t>l</a:t>
            </a:r>
            <a:r>
              <a:rPr lang="fr-FR" sz="1800" i="1" u="heavy" dirty="0">
                <a:latin typeface="Times New Roman"/>
                <a:cs typeface="Times New Roman"/>
              </a:rPr>
              <a:t>l</a:t>
            </a:r>
            <a:r>
              <a:rPr lang="fr-FR" sz="1800" i="1" u="heavy" spc="5" dirty="0">
                <a:latin typeface="Times New Roman"/>
                <a:cs typeface="Times New Roman"/>
              </a:rPr>
              <a:t>e</a:t>
            </a:r>
            <a:r>
              <a:rPr lang="fr-FR" sz="1800" i="1" u="heavy" dirty="0">
                <a:latin typeface="Times New Roman"/>
                <a:cs typeface="Times New Roman"/>
              </a:rPr>
              <a:t>s</a:t>
            </a:r>
            <a:r>
              <a:rPr lang="fr-FR" sz="1800" i="1" spc="10"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prise</a:t>
            </a:r>
            <a:r>
              <a:rPr lang="fr-FR" sz="1800" spc="25" dirty="0">
                <a:latin typeface="Times New Roman"/>
                <a:cs typeface="Times New Roman"/>
              </a:rPr>
              <a:t> </a:t>
            </a:r>
            <a:r>
              <a:rPr lang="fr-FR" sz="1800" dirty="0">
                <a:latin typeface="Times New Roman"/>
                <a:cs typeface="Times New Roman"/>
              </a:rPr>
              <a:t>en</a:t>
            </a:r>
            <a:r>
              <a:rPr lang="fr-FR" sz="1800" spc="30" dirty="0">
                <a:latin typeface="Times New Roman"/>
                <a:cs typeface="Times New Roman"/>
              </a:rPr>
              <a:t> </a:t>
            </a:r>
            <a:r>
              <a:rPr lang="fr-FR" sz="1800" dirty="0">
                <a:latin typeface="Times New Roman"/>
                <a:cs typeface="Times New Roman"/>
              </a:rPr>
              <a:t>compte</a:t>
            </a:r>
            <a:r>
              <a:rPr lang="fr-FR" sz="1800" spc="20" dirty="0">
                <a:latin typeface="Times New Roman"/>
                <a:cs typeface="Times New Roman"/>
              </a:rPr>
              <a:t> </a:t>
            </a:r>
            <a:r>
              <a:rPr lang="fr-FR" sz="1800" dirty="0">
                <a:latin typeface="Times New Roman"/>
                <a:cs typeface="Times New Roman"/>
              </a:rPr>
              <a:t>du</a:t>
            </a:r>
            <a:r>
              <a:rPr lang="fr-FR" sz="1800" spc="30" dirty="0">
                <a:latin typeface="Times New Roman"/>
                <a:cs typeface="Times New Roman"/>
              </a:rPr>
              <a:t> </a:t>
            </a:r>
            <a:r>
              <a:rPr lang="fr-FR" sz="1800" dirty="0">
                <a:latin typeface="Times New Roman"/>
                <a:cs typeface="Times New Roman"/>
              </a:rPr>
              <a:t>te</a:t>
            </a:r>
            <a:r>
              <a:rPr lang="fr-FR" sz="1800" spc="-10" dirty="0">
                <a:latin typeface="Times New Roman"/>
                <a:cs typeface="Times New Roman"/>
              </a:rPr>
              <a:t>m</a:t>
            </a:r>
            <a:r>
              <a:rPr lang="fr-FR" sz="1800" dirty="0">
                <a:latin typeface="Times New Roman"/>
                <a:cs typeface="Times New Roman"/>
              </a:rPr>
              <a:t>ps</a:t>
            </a:r>
            <a:r>
              <a:rPr lang="fr-FR" sz="1800" spc="20" dirty="0">
                <a:latin typeface="Times New Roman"/>
                <a:cs typeface="Times New Roman"/>
              </a:rPr>
              <a:t> </a:t>
            </a:r>
            <a:r>
              <a:rPr lang="fr-FR" sz="1800" dirty="0">
                <a:latin typeface="Times New Roman"/>
                <a:cs typeface="Times New Roman"/>
              </a:rPr>
              <a:t>de</a:t>
            </a:r>
            <a:r>
              <a:rPr lang="fr-FR" sz="1800" spc="30" dirty="0">
                <a:latin typeface="Times New Roman"/>
                <a:cs typeface="Times New Roman"/>
              </a:rPr>
              <a:t> </a:t>
            </a:r>
            <a:r>
              <a:rPr lang="fr-FR" sz="1800" dirty="0">
                <a:latin typeface="Times New Roman"/>
                <a:cs typeface="Times New Roman"/>
              </a:rPr>
              <a:t>vol</a:t>
            </a:r>
            <a:r>
              <a:rPr lang="fr-FR" sz="1800" spc="30" dirty="0">
                <a:latin typeface="Times New Roman"/>
                <a:cs typeface="Times New Roman"/>
              </a:rPr>
              <a:t> </a:t>
            </a:r>
            <a:r>
              <a:rPr lang="fr-FR" sz="1800" dirty="0">
                <a:latin typeface="Times New Roman"/>
                <a:cs typeface="Times New Roman"/>
              </a:rPr>
              <a:t>de</a:t>
            </a:r>
            <a:r>
              <a:rPr lang="fr-FR" sz="1800" spc="3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le</a:t>
            </a:r>
            <a:r>
              <a:rPr lang="fr-FR" sz="1800" spc="25" dirty="0">
                <a:latin typeface="Times New Roman"/>
                <a:cs typeface="Times New Roman"/>
              </a:rPr>
              <a:t> </a:t>
            </a:r>
            <a:r>
              <a:rPr lang="fr-FR" sz="1800" dirty="0">
                <a:latin typeface="Times New Roman"/>
                <a:cs typeface="Times New Roman"/>
              </a:rPr>
              <a:t>(vites</a:t>
            </a:r>
            <a:r>
              <a:rPr lang="fr-FR" sz="1800" spc="-10" dirty="0">
                <a:latin typeface="Times New Roman"/>
                <a:cs typeface="Times New Roman"/>
              </a:rPr>
              <a:t>s</a:t>
            </a:r>
            <a:r>
              <a:rPr lang="fr-FR" sz="1800" dirty="0">
                <a:latin typeface="Times New Roman"/>
                <a:cs typeface="Times New Roman"/>
              </a:rPr>
              <a:t>e</a:t>
            </a:r>
            <a:r>
              <a:rPr lang="fr-FR" sz="1800" spc="35" dirty="0">
                <a:latin typeface="Times New Roman"/>
                <a:cs typeface="Times New Roman"/>
              </a:rPr>
              <a:t> </a:t>
            </a:r>
            <a:r>
              <a:rPr lang="fr-FR" sz="1800" dirty="0">
                <a:latin typeface="Times New Roman"/>
                <a:cs typeface="Times New Roman"/>
              </a:rPr>
              <a:t>de la</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a:t>
            </a:r>
            <a:r>
              <a:rPr lang="fr-FR" sz="1800" spc="-15" dirty="0">
                <a:latin typeface="Times New Roman"/>
                <a:cs typeface="Times New Roman"/>
              </a:rPr>
              <a:t> </a:t>
            </a:r>
            <a:r>
              <a:rPr lang="fr-FR" sz="1800" dirty="0">
                <a:latin typeface="Times New Roman"/>
                <a:cs typeface="Times New Roman"/>
              </a:rPr>
              <a:t>ou</a:t>
            </a:r>
            <a:r>
              <a:rPr lang="fr-FR" sz="1800" spc="-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a:t>
            </a:r>
            <a:r>
              <a:rPr lang="fr-FR" sz="1800" spc="-10" dirty="0">
                <a:latin typeface="Times New Roman"/>
                <a:cs typeface="Times New Roman"/>
              </a:rPr>
              <a:t>m</a:t>
            </a:r>
            <a:r>
              <a:rPr lang="fr-FR" sz="1800" dirty="0">
                <a:latin typeface="Times New Roman"/>
                <a:cs typeface="Times New Roman"/>
              </a:rPr>
              <a:t>ent</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frappe (vi</a:t>
            </a:r>
            <a:r>
              <a:rPr lang="fr-FR" sz="1800" spc="5" dirty="0">
                <a:latin typeface="Times New Roman"/>
                <a:cs typeface="Times New Roman"/>
              </a:rPr>
              <a:t>t</a:t>
            </a:r>
            <a:r>
              <a:rPr lang="fr-FR" sz="1800" dirty="0">
                <a:latin typeface="Times New Roman"/>
                <a:cs typeface="Times New Roman"/>
              </a:rPr>
              <a:t>esse</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prise</a:t>
            </a:r>
            <a:r>
              <a:rPr lang="fr-FR" sz="1800" spc="-5" dirty="0">
                <a:latin typeface="Times New Roman"/>
                <a:cs typeface="Times New Roman"/>
              </a:rPr>
              <a:t> </a:t>
            </a:r>
            <a:r>
              <a:rPr lang="fr-FR" sz="1800" dirty="0">
                <a:latin typeface="Times New Roman"/>
                <a:cs typeface="Times New Roman"/>
              </a:rPr>
              <a:t>de 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a:t>
            </a:r>
          </a:p>
          <a:p>
            <a:pPr marL="858519" lvl="1" indent="-325120">
              <a:lnSpc>
                <a:spcPct val="100000"/>
              </a:lnSpc>
              <a:spcBef>
                <a:spcPts val="430"/>
              </a:spcBef>
              <a:buSzPct val="77777"/>
              <a:buFont typeface="Arial"/>
              <a:buChar char="•"/>
              <a:tabLst>
                <a:tab pos="858519" algn="l"/>
              </a:tabLst>
            </a:pPr>
            <a:r>
              <a:rPr lang="fr-FR" sz="1800" i="1" u="heavy" spc="5" dirty="0">
                <a:latin typeface="Times New Roman"/>
                <a:cs typeface="Times New Roman"/>
              </a:rPr>
              <a:t>L</a:t>
            </a:r>
            <a:r>
              <a:rPr lang="fr-FR" sz="1800" i="1" u="heavy" dirty="0">
                <a:latin typeface="Times New Roman"/>
                <a:cs typeface="Times New Roman"/>
              </a:rPr>
              <a:t>es</a:t>
            </a:r>
            <a:r>
              <a:rPr lang="fr-FR" sz="1800" i="1" u="heavy" spc="125" dirty="0">
                <a:latin typeface="Times New Roman"/>
                <a:cs typeface="Times New Roman"/>
              </a:rPr>
              <a:t> </a:t>
            </a:r>
            <a:r>
              <a:rPr lang="fr-FR" sz="1800" i="1" u="heavy" dirty="0">
                <a:latin typeface="Times New Roman"/>
                <a:cs typeface="Times New Roman"/>
              </a:rPr>
              <a:t>variations</a:t>
            </a:r>
            <a:r>
              <a:rPr lang="fr-FR" sz="1800" i="1" u="heavy" spc="114" dirty="0">
                <a:latin typeface="Times New Roman"/>
                <a:cs typeface="Times New Roman"/>
              </a:rPr>
              <a:t> </a:t>
            </a:r>
            <a:r>
              <a:rPr lang="fr-FR" sz="1800" i="1" u="heavy" spc="-10" dirty="0">
                <a:latin typeface="Times New Roman"/>
                <a:cs typeface="Times New Roman"/>
              </a:rPr>
              <a:t>é</a:t>
            </a:r>
            <a:r>
              <a:rPr lang="fr-FR" sz="1800" i="1" u="heavy" dirty="0">
                <a:latin typeface="Times New Roman"/>
                <a:cs typeface="Times New Roman"/>
              </a:rPr>
              <a:t>v</a:t>
            </a:r>
            <a:r>
              <a:rPr lang="fr-FR" sz="1800" i="1" u="heavy" spc="5" dirty="0">
                <a:latin typeface="Times New Roman"/>
                <a:cs typeface="Times New Roman"/>
              </a:rPr>
              <a:t>è</a:t>
            </a:r>
            <a:r>
              <a:rPr lang="fr-FR" sz="1800" i="1" u="heavy" dirty="0">
                <a:latin typeface="Times New Roman"/>
                <a:cs typeface="Times New Roman"/>
              </a:rPr>
              <a:t>ne</a:t>
            </a:r>
            <a:r>
              <a:rPr lang="fr-FR" sz="1800" i="1" u="heavy" spc="5" dirty="0">
                <a:latin typeface="Times New Roman"/>
                <a:cs typeface="Times New Roman"/>
              </a:rPr>
              <a:t>m</a:t>
            </a:r>
            <a:r>
              <a:rPr lang="fr-FR" sz="1800" i="1" u="heavy" dirty="0">
                <a:latin typeface="Times New Roman"/>
                <a:cs typeface="Times New Roman"/>
              </a:rPr>
              <a:t>en</a:t>
            </a:r>
            <a:r>
              <a:rPr lang="fr-FR" sz="1800" i="1" u="heavy" spc="-10" dirty="0">
                <a:latin typeface="Times New Roman"/>
                <a:cs typeface="Times New Roman"/>
              </a:rPr>
              <a:t>t</a:t>
            </a:r>
            <a:r>
              <a:rPr lang="fr-FR" sz="1800" i="1" u="heavy" dirty="0">
                <a:latin typeface="Times New Roman"/>
                <a:cs typeface="Times New Roman"/>
              </a:rPr>
              <a:t>i</a:t>
            </a:r>
            <a:r>
              <a:rPr lang="fr-FR" sz="1800" i="1" u="heavy" spc="5" dirty="0">
                <a:latin typeface="Times New Roman"/>
                <a:cs typeface="Times New Roman"/>
              </a:rPr>
              <a:t>e</a:t>
            </a:r>
            <a:r>
              <a:rPr lang="fr-FR" sz="1800" i="1" u="heavy" spc="-10" dirty="0">
                <a:latin typeface="Times New Roman"/>
                <a:cs typeface="Times New Roman"/>
              </a:rPr>
              <a:t>l</a:t>
            </a:r>
            <a:r>
              <a:rPr lang="fr-FR" sz="1800" i="1" u="heavy" dirty="0">
                <a:latin typeface="Times New Roman"/>
                <a:cs typeface="Times New Roman"/>
              </a:rPr>
              <a:t>l</a:t>
            </a:r>
            <a:r>
              <a:rPr lang="fr-FR" sz="1800" i="1" u="heavy" spc="5" dirty="0">
                <a:latin typeface="Times New Roman"/>
                <a:cs typeface="Times New Roman"/>
              </a:rPr>
              <a:t>e</a:t>
            </a:r>
            <a:r>
              <a:rPr lang="fr-FR" sz="1800" i="1" u="heavy" dirty="0">
                <a:latin typeface="Times New Roman"/>
                <a:cs typeface="Times New Roman"/>
              </a:rPr>
              <a:t>s</a:t>
            </a:r>
            <a:r>
              <a:rPr lang="fr-FR" sz="1800" i="1" spc="120" dirty="0">
                <a:latin typeface="Times New Roman"/>
                <a:cs typeface="Times New Roman"/>
              </a:rPr>
              <a:t> </a:t>
            </a:r>
            <a:r>
              <a:rPr lang="fr-FR" sz="1800" dirty="0">
                <a:latin typeface="Times New Roman"/>
                <a:cs typeface="Times New Roman"/>
              </a:rPr>
              <a:t>:</a:t>
            </a:r>
            <a:r>
              <a:rPr lang="fr-FR" sz="1800" spc="114" dirty="0">
                <a:latin typeface="Times New Roman"/>
                <a:cs typeface="Times New Roman"/>
              </a:rPr>
              <a:t> </a:t>
            </a:r>
            <a:r>
              <a:rPr lang="fr-FR" sz="1800" dirty="0">
                <a:latin typeface="Times New Roman"/>
                <a:cs typeface="Times New Roman"/>
              </a:rPr>
              <a:t>prise</a:t>
            </a:r>
            <a:r>
              <a:rPr lang="fr-FR" sz="1800" spc="114" dirty="0">
                <a:latin typeface="Times New Roman"/>
                <a:cs typeface="Times New Roman"/>
              </a:rPr>
              <a:t> </a:t>
            </a:r>
            <a:r>
              <a:rPr lang="fr-FR" sz="1800" dirty="0">
                <a:latin typeface="Times New Roman"/>
                <a:cs typeface="Times New Roman"/>
              </a:rPr>
              <a:t>en</a:t>
            </a:r>
            <a:r>
              <a:rPr lang="fr-FR" sz="1800" spc="125" dirty="0">
                <a:latin typeface="Times New Roman"/>
                <a:cs typeface="Times New Roman"/>
              </a:rPr>
              <a:t> </a:t>
            </a:r>
            <a:r>
              <a:rPr lang="fr-FR" sz="1800" dirty="0">
                <a:latin typeface="Times New Roman"/>
                <a:cs typeface="Times New Roman"/>
              </a:rPr>
              <a:t>compte</a:t>
            </a:r>
            <a:r>
              <a:rPr lang="fr-FR" sz="1800" spc="114" dirty="0">
                <a:latin typeface="Times New Roman"/>
                <a:cs typeface="Times New Roman"/>
              </a:rPr>
              <a:t> </a:t>
            </a:r>
            <a:r>
              <a:rPr lang="fr-FR" sz="1800" dirty="0">
                <a:latin typeface="Times New Roman"/>
                <a:cs typeface="Times New Roman"/>
              </a:rPr>
              <a:t>des</a:t>
            </a:r>
            <a:r>
              <a:rPr lang="fr-FR" sz="1800" spc="125" dirty="0">
                <a:latin typeface="Times New Roman"/>
                <a:cs typeface="Times New Roman"/>
              </a:rPr>
              <a:t> </a:t>
            </a:r>
            <a:r>
              <a:rPr lang="fr-FR" sz="1800" dirty="0">
                <a:latin typeface="Times New Roman"/>
                <a:cs typeface="Times New Roman"/>
              </a:rPr>
              <a:t>di</a:t>
            </a:r>
            <a:r>
              <a:rPr lang="fr-FR" sz="1800" spc="-35" dirty="0">
                <a:latin typeface="Times New Roman"/>
                <a:cs typeface="Times New Roman"/>
              </a:rPr>
              <a:t>f</a:t>
            </a:r>
            <a:r>
              <a:rPr lang="fr-FR" sz="1800" dirty="0">
                <a:latin typeface="Times New Roman"/>
                <a:cs typeface="Times New Roman"/>
              </a:rPr>
              <a:t>fé</a:t>
            </a:r>
            <a:r>
              <a:rPr lang="fr-FR" sz="1800" spc="-15" dirty="0">
                <a:latin typeface="Times New Roman"/>
                <a:cs typeface="Times New Roman"/>
              </a:rPr>
              <a:t>r</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s</a:t>
            </a:r>
            <a:r>
              <a:rPr lang="fr-FR" sz="1800" spc="120" dirty="0">
                <a:latin typeface="Times New Roman"/>
                <a:cs typeface="Times New Roman"/>
              </a:rPr>
              <a:t> </a:t>
            </a:r>
            <a:r>
              <a:rPr lang="fr-FR" sz="1800" spc="-10" dirty="0">
                <a:latin typeface="Times New Roman"/>
                <a:cs typeface="Times New Roman"/>
              </a:rPr>
              <a:t>é</a:t>
            </a:r>
            <a:r>
              <a:rPr lang="fr-FR" sz="1800" dirty="0">
                <a:latin typeface="Times New Roman"/>
                <a:cs typeface="Times New Roman"/>
              </a:rPr>
              <a:t>vén</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s</a:t>
            </a:r>
            <a:r>
              <a:rPr lang="fr-FR" sz="1800" spc="125" dirty="0">
                <a:latin typeface="Times New Roman"/>
                <a:cs typeface="Times New Roman"/>
              </a:rPr>
              <a:t> </a:t>
            </a:r>
            <a:r>
              <a:rPr lang="fr-FR" sz="1800" dirty="0">
                <a:latin typeface="Times New Roman"/>
                <a:cs typeface="Times New Roman"/>
              </a:rPr>
              <a:t>liés</a:t>
            </a:r>
          </a:p>
          <a:p>
            <a:pPr marL="858519">
              <a:lnSpc>
                <a:spcPct val="100000"/>
              </a:lnSpc>
            </a:pP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configura</a:t>
            </a:r>
            <a:r>
              <a:rPr lang="fr-FR" sz="1800" spc="5" dirty="0">
                <a:latin typeface="Times New Roman"/>
                <a:cs typeface="Times New Roman"/>
              </a:rPr>
              <a:t>t</a:t>
            </a:r>
            <a:r>
              <a:rPr lang="fr-FR" sz="1800" dirty="0">
                <a:latin typeface="Times New Roman"/>
                <a:cs typeface="Times New Roman"/>
              </a:rPr>
              <a:t>ion</a:t>
            </a:r>
            <a:r>
              <a:rPr lang="fr-FR" sz="1800" spc="-15"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p</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a:t>
            </a:r>
            <a:r>
              <a:rPr lang="fr-FR" sz="1800" spc="-15"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 jeu</a:t>
            </a:r>
            <a:r>
              <a:rPr lang="fr-FR" sz="1800" spc="-10" dirty="0">
                <a:latin typeface="Times New Roman"/>
                <a:cs typeface="Times New Roman"/>
              </a:rPr>
              <a:t> </a:t>
            </a:r>
            <a:r>
              <a:rPr lang="fr-FR" sz="1800" dirty="0">
                <a:latin typeface="Times New Roman"/>
                <a:cs typeface="Times New Roman"/>
              </a:rPr>
              <a:t>(uti</a:t>
            </a:r>
            <a:r>
              <a:rPr lang="fr-FR" sz="1800" spc="5" dirty="0">
                <a:latin typeface="Times New Roman"/>
                <a:cs typeface="Times New Roman"/>
              </a:rPr>
              <a:t>l</a:t>
            </a:r>
            <a:r>
              <a:rPr lang="fr-FR" sz="1800" dirty="0">
                <a:latin typeface="Times New Roman"/>
                <a:cs typeface="Times New Roman"/>
              </a:rPr>
              <a:t>isat</a:t>
            </a:r>
            <a:r>
              <a:rPr lang="fr-FR" sz="1800" spc="5" dirty="0">
                <a:latin typeface="Times New Roman"/>
                <a:cs typeface="Times New Roman"/>
              </a:rPr>
              <a:t>i</a:t>
            </a:r>
            <a:r>
              <a:rPr lang="fr-FR" sz="1800" dirty="0">
                <a:latin typeface="Times New Roman"/>
                <a:cs typeface="Times New Roman"/>
              </a:rPr>
              <a:t>on</a:t>
            </a:r>
            <a:r>
              <a:rPr lang="fr-FR" sz="1800" spc="-20" dirty="0">
                <a:latin typeface="Times New Roman"/>
                <a:cs typeface="Times New Roman"/>
              </a:rPr>
              <a:t> </a:t>
            </a:r>
            <a:r>
              <a:rPr lang="fr-FR" sz="1800" dirty="0">
                <a:latin typeface="Times New Roman"/>
                <a:cs typeface="Times New Roman"/>
              </a:rPr>
              <a:t>des</a:t>
            </a:r>
            <a:r>
              <a:rPr lang="fr-FR" sz="1800" spc="-10" dirty="0">
                <a:latin typeface="Times New Roman"/>
                <a:cs typeface="Times New Roman"/>
              </a:rPr>
              <a:t> m</a:t>
            </a:r>
            <a:r>
              <a:rPr lang="fr-FR" sz="1800" dirty="0">
                <a:latin typeface="Times New Roman"/>
                <a:cs typeface="Times New Roman"/>
              </a:rPr>
              <a:t>ur</a:t>
            </a:r>
            <a:r>
              <a:rPr lang="fr-FR" sz="1800" spc="-10" dirty="0">
                <a:latin typeface="Times New Roman"/>
                <a:cs typeface="Times New Roman"/>
              </a:rPr>
              <a:t>s</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402590" marR="6985" indent="-389890" algn="just">
              <a:lnSpc>
                <a:spcPct val="100000"/>
              </a:lnSpc>
              <a:buSzPct val="77777"/>
              <a:buFont typeface="Wingdings"/>
              <a:buChar char=""/>
              <a:tabLst>
                <a:tab pos="403225" algn="l"/>
              </a:tabLst>
            </a:pPr>
            <a:r>
              <a:rPr lang="fr-FR" sz="1800" spc="5" dirty="0">
                <a:latin typeface="Times New Roman"/>
                <a:cs typeface="Times New Roman"/>
              </a:rPr>
              <a:t>L</a:t>
            </a:r>
            <a:r>
              <a:rPr lang="fr-FR" sz="1800" dirty="0">
                <a:latin typeface="Times New Roman"/>
                <a:cs typeface="Times New Roman"/>
              </a:rPr>
              <a:t>es</a:t>
            </a:r>
            <a:r>
              <a:rPr lang="fr-FR" sz="1800" spc="18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n</a:t>
            </a:r>
            <a:r>
              <a:rPr lang="fr-FR" sz="1800" spc="-10" dirty="0">
                <a:latin typeface="Times New Roman"/>
                <a:cs typeface="Times New Roman"/>
              </a:rPr>
              <a:t>c</a:t>
            </a:r>
            <a:r>
              <a:rPr lang="fr-FR" sz="1800" dirty="0">
                <a:latin typeface="Times New Roman"/>
                <a:cs typeface="Times New Roman"/>
              </a:rPr>
              <a:t>er </a:t>
            </a:r>
            <a:r>
              <a:rPr lang="fr-FR" sz="1800" spc="5" dirty="0">
                <a:latin typeface="Times New Roman"/>
                <a:cs typeface="Times New Roman"/>
              </a:rPr>
              <a:t>/ </a:t>
            </a:r>
            <a:r>
              <a:rPr lang="fr-FR" sz="1800" dirty="0">
                <a:latin typeface="Times New Roman"/>
                <a:cs typeface="Times New Roman"/>
              </a:rPr>
              <a:t>r</a:t>
            </a:r>
            <a:r>
              <a:rPr lang="fr-FR" sz="1800" spc="-10"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t</a:t>
            </a:r>
            <a:r>
              <a:rPr lang="fr-FR" sz="1800" dirty="0">
                <a:latin typeface="Times New Roman"/>
                <a:cs typeface="Times New Roman"/>
              </a:rPr>
              <a:t>r</a:t>
            </a:r>
            <a:r>
              <a:rPr lang="fr-FR" sz="1800" spc="-10" dirty="0">
                <a:latin typeface="Times New Roman"/>
                <a:cs typeface="Times New Roman"/>
              </a:rPr>
              <a:t>a</a:t>
            </a:r>
            <a:r>
              <a:rPr lang="fr-FR" sz="1800" dirty="0">
                <a:latin typeface="Times New Roman"/>
                <a:cs typeface="Times New Roman"/>
              </a:rPr>
              <a:t>per</a:t>
            </a:r>
            <a:r>
              <a:rPr lang="fr-FR" sz="1800" spc="210" dirty="0">
                <a:latin typeface="Times New Roman"/>
                <a:cs typeface="Times New Roman"/>
              </a:rPr>
              <a:t> </a:t>
            </a:r>
            <a:r>
              <a:rPr lang="fr-FR" sz="1800" dirty="0">
                <a:latin typeface="Times New Roman"/>
                <a:cs typeface="Times New Roman"/>
              </a:rPr>
              <a:t>pourro</a:t>
            </a:r>
            <a:r>
              <a:rPr lang="fr-FR" sz="1800" spc="-15" dirty="0">
                <a:latin typeface="Times New Roman"/>
                <a:cs typeface="Times New Roman"/>
              </a:rPr>
              <a:t>n</a:t>
            </a:r>
            <a:r>
              <a:rPr lang="fr-FR" sz="1800" dirty="0">
                <a:latin typeface="Times New Roman"/>
                <a:cs typeface="Times New Roman"/>
              </a:rPr>
              <a:t>t</a:t>
            </a:r>
            <a:r>
              <a:rPr lang="fr-FR" sz="1800" spc="185" dirty="0">
                <a:latin typeface="Times New Roman"/>
                <a:cs typeface="Times New Roman"/>
              </a:rPr>
              <a:t> </a:t>
            </a:r>
            <a:r>
              <a:rPr lang="fr-FR" sz="1800" dirty="0">
                <a:latin typeface="Times New Roman"/>
                <a:cs typeface="Times New Roman"/>
              </a:rPr>
              <a:t>ê</a:t>
            </a:r>
            <a:r>
              <a:rPr lang="fr-FR" sz="1800" spc="5" dirty="0">
                <a:latin typeface="Times New Roman"/>
                <a:cs typeface="Times New Roman"/>
              </a:rPr>
              <a:t>t</a:t>
            </a:r>
            <a:r>
              <a:rPr lang="fr-FR" sz="1800" spc="-15" dirty="0">
                <a:latin typeface="Times New Roman"/>
                <a:cs typeface="Times New Roman"/>
              </a:rPr>
              <a:t>r</a:t>
            </a:r>
            <a:r>
              <a:rPr lang="fr-FR" sz="1800" dirty="0">
                <a:latin typeface="Times New Roman"/>
                <a:cs typeface="Times New Roman"/>
              </a:rPr>
              <a:t>e</a:t>
            </a:r>
            <a:r>
              <a:rPr lang="fr-FR" sz="1800" spc="200"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ts</a:t>
            </a:r>
            <a:r>
              <a:rPr lang="fr-FR" sz="1800" spc="185" dirty="0">
                <a:latin typeface="Times New Roman"/>
                <a:cs typeface="Times New Roman"/>
              </a:rPr>
              <a:t> </a:t>
            </a:r>
            <a:r>
              <a:rPr lang="fr-FR" sz="1800" dirty="0">
                <a:latin typeface="Times New Roman"/>
                <a:cs typeface="Times New Roman"/>
              </a:rPr>
              <a:t>à</a:t>
            </a:r>
            <a:r>
              <a:rPr lang="fr-FR" sz="1800" spc="175" dirty="0">
                <a:latin typeface="Times New Roman"/>
                <a:cs typeface="Times New Roman"/>
              </a:rPr>
              <a:t> </a:t>
            </a:r>
            <a:r>
              <a:rPr lang="fr-FR" sz="1800" dirty="0">
                <a:latin typeface="Times New Roman"/>
                <a:cs typeface="Times New Roman"/>
              </a:rPr>
              <a:t>la</a:t>
            </a:r>
            <a:r>
              <a:rPr lang="fr-FR" sz="1800" spc="19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a:t>
            </a:r>
            <a:r>
              <a:rPr lang="fr-FR" sz="1800" spc="180" dirty="0">
                <a:latin typeface="Times New Roman"/>
                <a:cs typeface="Times New Roman"/>
              </a:rPr>
              <a:t> </a:t>
            </a:r>
            <a:r>
              <a:rPr lang="fr-FR" sz="1800" dirty="0">
                <a:latin typeface="Times New Roman"/>
                <a:cs typeface="Times New Roman"/>
              </a:rPr>
              <a:t>dans</a:t>
            </a:r>
            <a:r>
              <a:rPr lang="fr-FR" sz="1800" spc="185" dirty="0">
                <a:latin typeface="Times New Roman"/>
                <a:cs typeface="Times New Roman"/>
              </a:rPr>
              <a:t> </a:t>
            </a:r>
            <a:r>
              <a:rPr lang="fr-FR" sz="1800" dirty="0">
                <a:latin typeface="Times New Roman"/>
                <a:cs typeface="Times New Roman"/>
              </a:rPr>
              <a:t>un</a:t>
            </a:r>
            <a:r>
              <a:rPr lang="fr-FR" sz="1800" spc="185" dirty="0">
                <a:latin typeface="Times New Roman"/>
                <a:cs typeface="Times New Roman"/>
              </a:rPr>
              <a:t> </a:t>
            </a:r>
            <a:r>
              <a:rPr lang="fr-FR" sz="1800" dirty="0">
                <a:latin typeface="Times New Roman"/>
                <a:cs typeface="Times New Roman"/>
              </a:rPr>
              <a:t>pre</a:t>
            </a:r>
            <a:r>
              <a:rPr lang="fr-FR" sz="1800" spc="-10" dirty="0">
                <a:latin typeface="Times New Roman"/>
                <a:cs typeface="Times New Roman"/>
              </a:rPr>
              <a:t>m</a:t>
            </a:r>
            <a:r>
              <a:rPr lang="fr-FR" sz="1800" dirty="0">
                <a:latin typeface="Times New Roman"/>
                <a:cs typeface="Times New Roman"/>
              </a:rPr>
              <a:t>ier</a:t>
            </a:r>
            <a:r>
              <a:rPr lang="fr-FR" sz="1800" spc="190" dirty="0">
                <a:latin typeface="Times New Roman"/>
                <a:cs typeface="Times New Roman"/>
              </a:rPr>
              <a:t> </a:t>
            </a:r>
            <a:r>
              <a:rPr lang="fr-FR" sz="1800" spc="-10" dirty="0">
                <a:latin typeface="Times New Roman"/>
                <a:cs typeface="Times New Roman"/>
              </a:rPr>
              <a:t>t</a:t>
            </a:r>
            <a:r>
              <a:rPr lang="fr-FR" sz="1800" dirty="0">
                <a:latin typeface="Times New Roman"/>
                <a:cs typeface="Times New Roman"/>
              </a:rPr>
              <a:t>emp</a:t>
            </a:r>
            <a:r>
              <a:rPr lang="fr-FR" sz="1800" spc="-10" dirty="0">
                <a:latin typeface="Times New Roman"/>
                <a:cs typeface="Times New Roman"/>
              </a:rPr>
              <a:t>s</a:t>
            </a:r>
            <a:r>
              <a:rPr lang="fr-FR" sz="1800" dirty="0">
                <a:latin typeface="Times New Roman"/>
                <a:cs typeface="Times New Roman"/>
              </a:rPr>
              <a:t>,</a:t>
            </a:r>
            <a:r>
              <a:rPr lang="fr-FR" sz="1800" spc="20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185" dirty="0">
                <a:latin typeface="Times New Roman"/>
                <a:cs typeface="Times New Roman"/>
              </a:rPr>
              <a:t> </a:t>
            </a:r>
            <a:r>
              <a:rPr lang="fr-FR" sz="1800" dirty="0">
                <a:latin typeface="Times New Roman"/>
                <a:cs typeface="Times New Roman"/>
              </a:rPr>
              <a:t>avec</a:t>
            </a:r>
            <a:r>
              <a:rPr lang="fr-FR" sz="1800" spc="19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es raque</a:t>
            </a:r>
            <a:r>
              <a:rPr lang="fr-FR" sz="1800" spc="5" dirty="0">
                <a:latin typeface="Times New Roman"/>
                <a:cs typeface="Times New Roman"/>
              </a:rPr>
              <a:t>t</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s</a:t>
            </a:r>
            <a:r>
              <a:rPr lang="fr-FR" sz="1800" spc="-20" dirty="0">
                <a:latin typeface="Times New Roman"/>
                <a:cs typeface="Times New Roman"/>
              </a:rPr>
              <a:t> </a:t>
            </a:r>
            <a:r>
              <a:rPr lang="fr-FR" sz="1800" dirty="0">
                <a:latin typeface="Times New Roman"/>
                <a:cs typeface="Times New Roman"/>
              </a:rPr>
              <a:t>ad</a:t>
            </a:r>
            <a:r>
              <a:rPr lang="fr-FR" sz="1800" spc="5" dirty="0">
                <a:latin typeface="Times New Roman"/>
                <a:cs typeface="Times New Roman"/>
              </a:rPr>
              <a:t>a</a:t>
            </a:r>
            <a:r>
              <a:rPr lang="fr-FR" sz="1800" dirty="0">
                <a:latin typeface="Times New Roman"/>
                <a:cs typeface="Times New Roman"/>
              </a:rPr>
              <a:t>pt</a:t>
            </a:r>
            <a:r>
              <a:rPr lang="fr-FR" sz="1800" spc="5" dirty="0">
                <a:latin typeface="Times New Roman"/>
                <a:cs typeface="Times New Roman"/>
              </a:rPr>
              <a:t>é</a:t>
            </a:r>
            <a:r>
              <a:rPr lang="fr-FR" sz="1800" dirty="0">
                <a:latin typeface="Times New Roman"/>
                <a:cs typeface="Times New Roman"/>
              </a:rPr>
              <a:t>es</a:t>
            </a:r>
            <a:r>
              <a:rPr lang="fr-FR" sz="1800" spc="-15" dirty="0">
                <a:latin typeface="Times New Roman"/>
                <a:cs typeface="Times New Roman"/>
              </a:rPr>
              <a:t> </a:t>
            </a:r>
            <a:r>
              <a:rPr lang="fr-FR" sz="1800" dirty="0">
                <a:latin typeface="Times New Roman"/>
                <a:cs typeface="Times New Roman"/>
              </a:rPr>
              <a:t>ensui</a:t>
            </a:r>
            <a:r>
              <a:rPr lang="fr-FR" sz="1800" spc="5" dirty="0">
                <a:latin typeface="Times New Roman"/>
                <a:cs typeface="Times New Roman"/>
              </a:rPr>
              <a:t>te</a:t>
            </a:r>
            <a:r>
              <a:rPr lang="fr-FR" sz="1800" dirty="0">
                <a:latin typeface="Times New Roman"/>
                <a:cs typeface="Times New Roman"/>
              </a:rPr>
              <a:t>.</a:t>
            </a:r>
          </a:p>
          <a:p>
            <a:pPr>
              <a:lnSpc>
                <a:spcPct val="100000"/>
              </a:lnSpc>
              <a:spcBef>
                <a:spcPts val="36"/>
              </a:spcBef>
              <a:buFont typeface="Wingdings"/>
              <a:buChar char=""/>
            </a:pPr>
            <a:endParaRPr lang="fr-FR" sz="2600" dirty="0">
              <a:latin typeface="Times New Roman"/>
              <a:cs typeface="Times New Roman"/>
            </a:endParaRPr>
          </a:p>
          <a:p>
            <a:pPr marL="402590" indent="-389890">
              <a:lnSpc>
                <a:spcPct val="100000"/>
              </a:lnSpc>
              <a:buSzPct val="77777"/>
              <a:buFont typeface="Wingdings"/>
              <a:buChar char=""/>
              <a:tabLst>
                <a:tab pos="403225" algn="l"/>
              </a:tabLst>
            </a:pP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 </a:t>
            </a:r>
            <a:r>
              <a:rPr lang="fr-FR" sz="1800" dirty="0">
                <a:latin typeface="Times New Roman"/>
                <a:cs typeface="Times New Roman"/>
              </a:rPr>
              <a:t>notion</a:t>
            </a:r>
            <a:r>
              <a:rPr lang="fr-FR" sz="1800" spc="-5" dirty="0">
                <a:latin typeface="Times New Roman"/>
                <a:cs typeface="Times New Roman"/>
              </a:rPr>
              <a:t> </a:t>
            </a:r>
            <a:r>
              <a:rPr lang="fr-FR" sz="1800" dirty="0">
                <a:latin typeface="Times New Roman"/>
                <a:cs typeface="Times New Roman"/>
              </a:rPr>
              <a:t>d’opp</a:t>
            </a:r>
            <a:r>
              <a:rPr lang="fr-FR" sz="1800" spc="-10" dirty="0">
                <a:latin typeface="Times New Roman"/>
                <a:cs typeface="Times New Roman"/>
              </a:rPr>
              <a:t>o</a:t>
            </a:r>
            <a:r>
              <a:rPr lang="fr-FR" sz="1800" dirty="0">
                <a:latin typeface="Times New Roman"/>
                <a:cs typeface="Times New Roman"/>
              </a:rPr>
              <a:t>sition</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ique)</a:t>
            </a:r>
            <a:r>
              <a:rPr lang="fr-FR" sz="1800" spc="-25" dirty="0">
                <a:latin typeface="Times New Roman"/>
                <a:cs typeface="Times New Roman"/>
              </a:rPr>
              <a:t> </a:t>
            </a:r>
            <a:r>
              <a:rPr lang="fr-FR" sz="1800" dirty="0">
                <a:latin typeface="Times New Roman"/>
                <a:cs typeface="Times New Roman"/>
              </a:rPr>
              <a:t>devra ê</a:t>
            </a:r>
            <a:r>
              <a:rPr lang="fr-FR" sz="1800" spc="5" dirty="0">
                <a:latin typeface="Times New Roman"/>
                <a:cs typeface="Times New Roman"/>
              </a:rPr>
              <a:t>t</a:t>
            </a:r>
            <a:r>
              <a:rPr lang="fr-FR" sz="1800" dirty="0">
                <a:latin typeface="Times New Roman"/>
                <a:cs typeface="Times New Roman"/>
              </a:rPr>
              <a:t>re</a:t>
            </a:r>
            <a:r>
              <a:rPr lang="fr-FR" sz="1800" spc="-15"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o</a:t>
            </a:r>
            <a:r>
              <a:rPr lang="fr-FR" sz="1800" dirty="0">
                <a:latin typeface="Times New Roman"/>
                <a:cs typeface="Times New Roman"/>
              </a:rPr>
              <a:t>uvent</a:t>
            </a:r>
            <a:r>
              <a:rPr lang="fr-FR" sz="1800" spc="10" dirty="0">
                <a:latin typeface="Times New Roman"/>
                <a:cs typeface="Times New Roman"/>
              </a:rPr>
              <a:t> </a:t>
            </a:r>
            <a:r>
              <a:rPr lang="fr-FR" sz="1800" dirty="0">
                <a:latin typeface="Times New Roman"/>
                <a:cs typeface="Times New Roman"/>
              </a:rPr>
              <a:t>présente</a:t>
            </a:r>
            <a:r>
              <a:rPr lang="fr-FR" sz="1800" spc="-10" dirty="0">
                <a:latin typeface="Times New Roman"/>
                <a:cs typeface="Times New Roman"/>
              </a:rPr>
              <a:t> </a:t>
            </a:r>
            <a:r>
              <a:rPr lang="fr-FR" sz="1800" dirty="0">
                <a:latin typeface="Times New Roman"/>
                <a:cs typeface="Times New Roman"/>
              </a:rPr>
              <a:t>dans les</a:t>
            </a:r>
            <a:r>
              <a:rPr lang="fr-FR" sz="1800" spc="-15" dirty="0">
                <a:latin typeface="Times New Roman"/>
                <a:cs typeface="Times New Roman"/>
              </a:rPr>
              <a:t> </a:t>
            </a:r>
            <a:r>
              <a:rPr lang="fr-FR" sz="1800" dirty="0">
                <a:latin typeface="Times New Roman"/>
                <a:cs typeface="Times New Roman"/>
              </a:rPr>
              <a:t>exerc</a:t>
            </a:r>
            <a:r>
              <a:rPr lang="fr-FR" sz="1800" spc="5" dirty="0">
                <a:latin typeface="Times New Roman"/>
                <a:cs typeface="Times New Roman"/>
              </a:rPr>
              <a:t>i</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s.</a:t>
            </a:r>
          </a:p>
        </p:txBody>
      </p:sp>
      <p:sp>
        <p:nvSpPr>
          <p:cNvPr id="7" name="ZoneTexte 6">
            <a:extLst>
              <a:ext uri="{FF2B5EF4-FFF2-40B4-BE49-F238E27FC236}">
                <a16:creationId xmlns:a16="http://schemas.microsoft.com/office/drawing/2014/main" id="{A9E10734-F642-4723-A68C-245C7FD6BF74}"/>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32</a:t>
            </a:fld>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p:nvPr/>
        </p:nvSpPr>
        <p:spPr>
          <a:xfrm>
            <a:off x="1264411" y="913458"/>
            <a:ext cx="3184525" cy="1883593"/>
          </a:xfrm>
          <a:prstGeom prst="rect">
            <a:avLst/>
          </a:prstGeom>
        </p:spPr>
        <p:txBody>
          <a:bodyPr vert="horz" wrap="square" lIns="0" tIns="0" rIns="0" bIns="0" rtlCol="0">
            <a:spAutoFit/>
          </a:bodyPr>
          <a:lstStyle/>
          <a:p>
            <a:pPr marL="402590" marR="5080" indent="-389890">
              <a:lnSpc>
                <a:spcPct val="100000"/>
              </a:lnSpc>
              <a:buSzPct val="77777"/>
              <a:buFont typeface="Wingdings"/>
              <a:buChar char=""/>
              <a:tabLst>
                <a:tab pos="403225" algn="l"/>
                <a:tab pos="1002665" algn="l"/>
                <a:tab pos="1821814" algn="l"/>
                <a:tab pos="2955290" algn="l"/>
              </a:tabLst>
            </a:pPr>
            <a:r>
              <a:rPr sz="1800" dirty="0">
                <a:latin typeface="Times New Roman"/>
                <a:cs typeface="Times New Roman"/>
              </a:rPr>
              <a:t>Pour	ch</a:t>
            </a:r>
            <a:r>
              <a:rPr sz="1800" spc="5" dirty="0">
                <a:latin typeface="Times New Roman"/>
                <a:cs typeface="Times New Roman"/>
              </a:rPr>
              <a:t>a</a:t>
            </a:r>
            <a:r>
              <a:rPr sz="1800" dirty="0">
                <a:latin typeface="Times New Roman"/>
                <a:cs typeface="Times New Roman"/>
              </a:rPr>
              <a:t>que	</a:t>
            </a:r>
            <a:r>
              <a:rPr sz="1800" spc="-15" dirty="0">
                <a:latin typeface="Times New Roman"/>
                <a:cs typeface="Times New Roman"/>
              </a:rPr>
              <a:t>d</a:t>
            </a:r>
            <a:r>
              <a:rPr sz="1800" dirty="0">
                <a:latin typeface="Times New Roman"/>
                <a:cs typeface="Times New Roman"/>
              </a:rPr>
              <a:t>o</a:t>
            </a:r>
            <a:r>
              <a:rPr sz="1800" spc="-10" dirty="0">
                <a:latin typeface="Times New Roman"/>
                <a:cs typeface="Times New Roman"/>
              </a:rPr>
              <a:t>m</a:t>
            </a:r>
            <a:r>
              <a:rPr sz="1800" dirty="0">
                <a:latin typeface="Times New Roman"/>
                <a:cs typeface="Times New Roman"/>
              </a:rPr>
              <a:t>in</a:t>
            </a:r>
            <a:r>
              <a:rPr sz="1800" spc="5" dirty="0">
                <a:latin typeface="Times New Roman"/>
                <a:cs typeface="Times New Roman"/>
              </a:rPr>
              <a:t>a</a:t>
            </a:r>
            <a:r>
              <a:rPr sz="1800" dirty="0">
                <a:latin typeface="Times New Roman"/>
                <a:cs typeface="Times New Roman"/>
              </a:rPr>
              <a:t>nte	de tr</a:t>
            </a:r>
            <a:r>
              <a:rPr sz="1800" spc="5" dirty="0">
                <a:latin typeface="Times New Roman"/>
                <a:cs typeface="Times New Roman"/>
              </a:rPr>
              <a:t>a</a:t>
            </a:r>
            <a:r>
              <a:rPr sz="1800" dirty="0">
                <a:latin typeface="Times New Roman"/>
                <a:cs typeface="Times New Roman"/>
              </a:rPr>
              <a:t>j</a:t>
            </a:r>
            <a:r>
              <a:rPr sz="1800" spc="5" dirty="0">
                <a:latin typeface="Times New Roman"/>
                <a:cs typeface="Times New Roman"/>
              </a:rPr>
              <a:t>e</a:t>
            </a:r>
            <a:r>
              <a:rPr sz="1800" dirty="0">
                <a:latin typeface="Times New Roman"/>
                <a:cs typeface="Times New Roman"/>
              </a:rPr>
              <a:t>c</a:t>
            </a:r>
            <a:r>
              <a:rPr sz="1800" spc="5" dirty="0">
                <a:latin typeface="Times New Roman"/>
                <a:cs typeface="Times New Roman"/>
              </a:rPr>
              <a:t>t</a:t>
            </a:r>
            <a:r>
              <a:rPr sz="1800" dirty="0">
                <a:latin typeface="Times New Roman"/>
                <a:cs typeface="Times New Roman"/>
              </a:rPr>
              <a:t>oir</a:t>
            </a:r>
            <a:r>
              <a:rPr sz="1800" spc="5" dirty="0">
                <a:latin typeface="Times New Roman"/>
                <a:cs typeface="Times New Roman"/>
              </a:rPr>
              <a:t>e</a:t>
            </a:r>
            <a:r>
              <a:rPr sz="1800" dirty="0">
                <a:latin typeface="Times New Roman"/>
                <a:cs typeface="Times New Roman"/>
              </a:rPr>
              <a:t>s</a:t>
            </a:r>
            <a:r>
              <a:rPr sz="1800" spc="-30" dirty="0">
                <a:latin typeface="Times New Roman"/>
                <a:cs typeface="Times New Roman"/>
              </a:rPr>
              <a:t> </a:t>
            </a:r>
            <a:r>
              <a:rPr sz="1800" dirty="0">
                <a:latin typeface="Times New Roman"/>
                <a:cs typeface="Times New Roman"/>
              </a:rPr>
              <a:t>associ</a:t>
            </a:r>
            <a:r>
              <a:rPr sz="1800" spc="5" dirty="0">
                <a:latin typeface="Times New Roman"/>
                <a:cs typeface="Times New Roman"/>
              </a:rPr>
              <a:t>é</a:t>
            </a:r>
            <a:r>
              <a:rPr sz="1800" dirty="0">
                <a:latin typeface="Times New Roman"/>
                <a:cs typeface="Times New Roman"/>
              </a:rPr>
              <a:t>e</a:t>
            </a:r>
            <a:r>
              <a:rPr sz="1800" spc="5" dirty="0">
                <a:latin typeface="Times New Roman"/>
                <a:cs typeface="Times New Roman"/>
              </a:rPr>
              <a:t>s</a:t>
            </a:r>
            <a:r>
              <a:rPr sz="1800" dirty="0">
                <a:latin typeface="Times New Roman"/>
                <a:cs typeface="Times New Roman"/>
              </a:rPr>
              <a:t>:</a:t>
            </a:r>
          </a:p>
          <a:p>
            <a:pPr marL="1054735" marR="310515" lvl="1" indent="-521334">
              <a:lnSpc>
                <a:spcPct val="120000"/>
              </a:lnSpc>
              <a:buSzPct val="77777"/>
              <a:buFont typeface="Arial"/>
              <a:buChar char="•"/>
              <a:tabLst>
                <a:tab pos="858519" algn="l"/>
              </a:tabLst>
            </a:pPr>
            <a:r>
              <a:rPr sz="1800" b="1" i="1" u="heavy" spc="-204" dirty="0">
                <a:latin typeface="Times New Roman"/>
                <a:cs typeface="Times New Roman"/>
              </a:rPr>
              <a:t>V</a:t>
            </a:r>
            <a:r>
              <a:rPr sz="1800" b="1" i="1" u="heavy" dirty="0">
                <a:latin typeface="Times New Roman"/>
                <a:cs typeface="Times New Roman"/>
              </a:rPr>
              <a:t>ariat</a:t>
            </a:r>
            <a:r>
              <a:rPr sz="1800" b="1" i="1" u="heavy" spc="5" dirty="0">
                <a:latin typeface="Times New Roman"/>
                <a:cs typeface="Times New Roman"/>
              </a:rPr>
              <a:t>i</a:t>
            </a:r>
            <a:r>
              <a:rPr sz="1800" b="1" i="1" u="heavy" dirty="0">
                <a:latin typeface="Times New Roman"/>
                <a:cs typeface="Times New Roman"/>
              </a:rPr>
              <a:t>ons</a:t>
            </a:r>
            <a:r>
              <a:rPr sz="1800" b="1" i="1" u="heavy" spc="-5" dirty="0">
                <a:latin typeface="Times New Roman"/>
                <a:cs typeface="Times New Roman"/>
              </a:rPr>
              <a:t> </a:t>
            </a:r>
            <a:r>
              <a:rPr sz="1800" b="1" i="1" u="heavy" dirty="0" err="1">
                <a:latin typeface="Times New Roman"/>
                <a:cs typeface="Times New Roman"/>
              </a:rPr>
              <a:t>spatia</a:t>
            </a:r>
            <a:r>
              <a:rPr sz="1800" b="1" i="1" u="heavy" spc="5" dirty="0" err="1">
                <a:latin typeface="Times New Roman"/>
                <a:cs typeface="Times New Roman"/>
              </a:rPr>
              <a:t>l</a:t>
            </a:r>
            <a:r>
              <a:rPr sz="1800" b="1" i="1" u="heavy" dirty="0" err="1">
                <a:latin typeface="Times New Roman"/>
                <a:cs typeface="Times New Roman"/>
              </a:rPr>
              <a:t>es</a:t>
            </a:r>
            <a:r>
              <a:rPr sz="1800" b="1" i="1" spc="-5" dirty="0">
                <a:latin typeface="Times New Roman"/>
                <a:cs typeface="Times New Roman"/>
              </a:rPr>
              <a:t> </a:t>
            </a:r>
            <a:r>
              <a:rPr sz="1400" spc="-10" dirty="0">
                <a:latin typeface="Courier New"/>
                <a:cs typeface="Courier New"/>
              </a:rPr>
              <a:t>o</a:t>
            </a:r>
            <a:r>
              <a:rPr sz="1400" spc="375" dirty="0">
                <a:latin typeface="Courier New"/>
                <a:cs typeface="Courier New"/>
              </a:rPr>
              <a:t> </a:t>
            </a:r>
            <a:r>
              <a:rPr sz="1800" spc="5" dirty="0">
                <a:latin typeface="Times New Roman"/>
                <a:cs typeface="Times New Roman"/>
              </a:rPr>
              <a:t>L</a:t>
            </a:r>
            <a:r>
              <a:rPr sz="1800" dirty="0">
                <a:latin typeface="Times New Roman"/>
                <a:cs typeface="Times New Roman"/>
              </a:rPr>
              <a:t>ongue</a:t>
            </a:r>
            <a:r>
              <a:rPr sz="1800" spc="-5"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courte </a:t>
            </a:r>
            <a:r>
              <a:rPr sz="1400" spc="-10" dirty="0">
                <a:latin typeface="Courier New"/>
                <a:cs typeface="Courier New"/>
              </a:rPr>
              <a:t>o</a:t>
            </a:r>
            <a:r>
              <a:rPr sz="1400" spc="375" dirty="0">
                <a:latin typeface="Courier New"/>
                <a:cs typeface="Courier New"/>
              </a:rPr>
              <a:t> </a:t>
            </a:r>
            <a:r>
              <a:rPr sz="1800" dirty="0">
                <a:latin typeface="Times New Roman"/>
                <a:cs typeface="Times New Roman"/>
              </a:rPr>
              <a:t>Droi</a:t>
            </a:r>
            <a:r>
              <a:rPr sz="1800" spc="5" dirty="0">
                <a:latin typeface="Times New Roman"/>
                <a:cs typeface="Times New Roman"/>
              </a:rPr>
              <a:t>t</a:t>
            </a:r>
            <a:r>
              <a:rPr sz="1800" dirty="0">
                <a:latin typeface="Times New Roman"/>
                <a:cs typeface="Times New Roman"/>
              </a:rPr>
              <a:t>e</a:t>
            </a:r>
            <a:r>
              <a:rPr sz="1800" spc="-5"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gau</a:t>
            </a:r>
            <a:r>
              <a:rPr sz="1800" spc="5" dirty="0">
                <a:latin typeface="Times New Roman"/>
                <a:cs typeface="Times New Roman"/>
              </a:rPr>
              <a:t>c</a:t>
            </a:r>
            <a:r>
              <a:rPr sz="1800" dirty="0">
                <a:latin typeface="Times New Roman"/>
                <a:cs typeface="Times New Roman"/>
              </a:rPr>
              <a:t>he </a:t>
            </a:r>
            <a:r>
              <a:rPr sz="1400" spc="-10" dirty="0">
                <a:latin typeface="Courier New"/>
                <a:cs typeface="Courier New"/>
              </a:rPr>
              <a:t>o</a:t>
            </a:r>
            <a:r>
              <a:rPr sz="1400" spc="375" dirty="0">
                <a:latin typeface="Courier New"/>
                <a:cs typeface="Courier New"/>
              </a:rPr>
              <a:t> </a:t>
            </a:r>
            <a:r>
              <a:rPr sz="1800" dirty="0">
                <a:latin typeface="Times New Roman"/>
                <a:cs typeface="Times New Roman"/>
              </a:rPr>
              <a:t>Hau</a:t>
            </a:r>
            <a:r>
              <a:rPr sz="1800" spc="5" dirty="0">
                <a:latin typeface="Times New Roman"/>
                <a:cs typeface="Times New Roman"/>
              </a:rPr>
              <a:t>t</a:t>
            </a:r>
            <a:r>
              <a:rPr sz="1800" dirty="0">
                <a:latin typeface="Times New Roman"/>
                <a:cs typeface="Times New Roman"/>
              </a:rPr>
              <a:t>e et</a:t>
            </a:r>
            <a:r>
              <a:rPr sz="1800" spc="-5" dirty="0">
                <a:latin typeface="Times New Roman"/>
                <a:cs typeface="Times New Roman"/>
              </a:rPr>
              <a:t> </a:t>
            </a:r>
            <a:r>
              <a:rPr sz="1800" dirty="0">
                <a:latin typeface="Times New Roman"/>
                <a:cs typeface="Times New Roman"/>
              </a:rPr>
              <a:t>basse</a:t>
            </a:r>
          </a:p>
        </p:txBody>
      </p:sp>
      <p:sp>
        <p:nvSpPr>
          <p:cNvPr id="6" name="object 3"/>
          <p:cNvSpPr txBox="1"/>
          <p:nvPr/>
        </p:nvSpPr>
        <p:spPr>
          <a:xfrm>
            <a:off x="4591558" y="913458"/>
            <a:ext cx="1821942" cy="276999"/>
          </a:xfrm>
          <a:prstGeom prst="rect">
            <a:avLst/>
          </a:prstGeom>
        </p:spPr>
        <p:txBody>
          <a:bodyPr vert="horz" wrap="square" lIns="0" tIns="0" rIns="0" bIns="0" rtlCol="0">
            <a:spAutoFit/>
          </a:bodyPr>
          <a:lstStyle/>
          <a:p>
            <a:pPr marL="12700">
              <a:lnSpc>
                <a:spcPct val="100000"/>
              </a:lnSpc>
            </a:pPr>
            <a:r>
              <a:rPr sz="1800" spc="-15" dirty="0">
                <a:latin typeface="Times New Roman"/>
                <a:cs typeface="Times New Roman"/>
              </a:rPr>
              <a:t>v</a:t>
            </a:r>
            <a:r>
              <a:rPr sz="1800" dirty="0">
                <a:latin typeface="Times New Roman"/>
                <a:cs typeface="Times New Roman"/>
              </a:rPr>
              <a:t>ar</a:t>
            </a:r>
            <a:r>
              <a:rPr sz="1800" spc="5" dirty="0">
                <a:latin typeface="Times New Roman"/>
                <a:cs typeface="Times New Roman"/>
              </a:rPr>
              <a:t>i</a:t>
            </a:r>
            <a:r>
              <a:rPr sz="1800" dirty="0">
                <a:latin typeface="Times New Roman"/>
                <a:cs typeface="Times New Roman"/>
              </a:rPr>
              <a:t>ation,</a:t>
            </a:r>
            <a:r>
              <a:rPr lang="fr-FR" sz="1800" dirty="0">
                <a:latin typeface="Times New Roman"/>
                <a:cs typeface="Times New Roman"/>
              </a:rPr>
              <a:t> le patient</a:t>
            </a:r>
            <a:endParaRPr sz="1800" dirty="0">
              <a:latin typeface="Times New Roman"/>
              <a:cs typeface="Times New Roman"/>
            </a:endParaRPr>
          </a:p>
        </p:txBody>
      </p:sp>
      <p:sp>
        <p:nvSpPr>
          <p:cNvPr id="8" name="object 5"/>
          <p:cNvSpPr txBox="1"/>
          <p:nvPr/>
        </p:nvSpPr>
        <p:spPr>
          <a:xfrm>
            <a:off x="6509131" y="913458"/>
            <a:ext cx="534035" cy="276999"/>
          </a:xfrm>
          <a:prstGeom prst="rect">
            <a:avLst/>
          </a:prstGeom>
        </p:spPr>
        <p:txBody>
          <a:bodyPr vert="horz" wrap="square" lIns="0" tIns="0" rIns="0" bIns="0" rtlCol="0">
            <a:spAutoFit/>
          </a:bodyPr>
          <a:lstStyle/>
          <a:p>
            <a:pPr marL="12700">
              <a:lnSpc>
                <a:spcPct val="100000"/>
              </a:lnSpc>
            </a:pPr>
            <a:r>
              <a:rPr sz="1800" dirty="0">
                <a:latin typeface="Times New Roman"/>
                <a:cs typeface="Times New Roman"/>
              </a:rPr>
              <a:t>devra</a:t>
            </a:r>
          </a:p>
        </p:txBody>
      </p:sp>
      <p:sp>
        <p:nvSpPr>
          <p:cNvPr id="9" name="object 6"/>
          <p:cNvSpPr txBox="1"/>
          <p:nvPr/>
        </p:nvSpPr>
        <p:spPr>
          <a:xfrm>
            <a:off x="7186041" y="913458"/>
            <a:ext cx="837565" cy="276999"/>
          </a:xfrm>
          <a:prstGeom prst="rect">
            <a:avLst/>
          </a:prstGeom>
        </p:spPr>
        <p:txBody>
          <a:bodyPr vert="horz" wrap="square" lIns="0" tIns="0" rIns="0" bIns="0" rtlCol="0">
            <a:spAutoFit/>
          </a:bodyPr>
          <a:lstStyle/>
          <a:p>
            <a:pPr marL="12700">
              <a:lnSpc>
                <a:spcPct val="100000"/>
              </a:lnSpc>
            </a:pPr>
            <a:r>
              <a:rPr sz="1800" spc="-10" dirty="0">
                <a:latin typeface="Times New Roman"/>
                <a:cs typeface="Times New Roman"/>
              </a:rPr>
              <a:t>m</a:t>
            </a:r>
            <a:r>
              <a:rPr sz="1800" dirty="0">
                <a:latin typeface="Times New Roman"/>
                <a:cs typeface="Times New Roman"/>
              </a:rPr>
              <a:t>a</a:t>
            </a:r>
            <a:r>
              <a:rPr sz="1800" spc="5" dirty="0">
                <a:latin typeface="Times New Roman"/>
                <a:cs typeface="Times New Roman"/>
              </a:rPr>
              <a:t>î</a:t>
            </a:r>
            <a:r>
              <a:rPr sz="1800" dirty="0">
                <a:latin typeface="Times New Roman"/>
                <a:cs typeface="Times New Roman"/>
              </a:rPr>
              <a:t>t</a:t>
            </a:r>
            <a:r>
              <a:rPr sz="1800" spc="-10" dirty="0">
                <a:latin typeface="Times New Roman"/>
                <a:cs typeface="Times New Roman"/>
              </a:rPr>
              <a:t>r</a:t>
            </a:r>
            <a:r>
              <a:rPr sz="1800" dirty="0">
                <a:latin typeface="Times New Roman"/>
                <a:cs typeface="Times New Roman"/>
              </a:rPr>
              <a:t>iser</a:t>
            </a:r>
          </a:p>
        </p:txBody>
      </p:sp>
      <p:sp>
        <p:nvSpPr>
          <p:cNvPr id="10" name="object 7"/>
          <p:cNvSpPr txBox="1"/>
          <p:nvPr/>
        </p:nvSpPr>
        <p:spPr>
          <a:xfrm>
            <a:off x="8167496" y="913458"/>
            <a:ext cx="1421765" cy="276999"/>
          </a:xfrm>
          <a:prstGeom prst="rect">
            <a:avLst/>
          </a:prstGeom>
        </p:spPr>
        <p:txBody>
          <a:bodyPr vert="horz" wrap="square" lIns="0" tIns="0" rIns="0" bIns="0" rtlCol="0">
            <a:spAutoFit/>
          </a:bodyPr>
          <a:lstStyle/>
          <a:p>
            <a:pPr marL="12700">
              <a:lnSpc>
                <a:spcPct val="100000"/>
              </a:lnSpc>
              <a:tabLst>
                <a:tab pos="436245" algn="l"/>
              </a:tabLst>
            </a:pPr>
            <a:r>
              <a:rPr sz="1800" dirty="0">
                <a:latin typeface="Times New Roman"/>
                <a:cs typeface="Times New Roman"/>
              </a:rPr>
              <a:t>l</a:t>
            </a:r>
            <a:r>
              <a:rPr sz="1800" spc="5" dirty="0">
                <a:latin typeface="Times New Roman"/>
                <a:cs typeface="Times New Roman"/>
              </a:rPr>
              <a:t>e</a:t>
            </a:r>
            <a:r>
              <a:rPr sz="1800" dirty="0">
                <a:latin typeface="Times New Roman"/>
                <a:cs typeface="Times New Roman"/>
              </a:rPr>
              <a:t>s	</a:t>
            </a:r>
            <a:r>
              <a:rPr sz="1800" spc="-15" dirty="0">
                <a:latin typeface="Times New Roman"/>
                <a:cs typeface="Times New Roman"/>
              </a:rPr>
              <a:t>d</a:t>
            </a:r>
            <a:r>
              <a:rPr sz="1800" dirty="0">
                <a:latin typeface="Times New Roman"/>
                <a:cs typeface="Times New Roman"/>
              </a:rPr>
              <a:t>i</a:t>
            </a:r>
            <a:r>
              <a:rPr sz="1800" spc="-35" dirty="0">
                <a:latin typeface="Times New Roman"/>
                <a:cs typeface="Times New Roman"/>
              </a:rPr>
              <a:t>f</a:t>
            </a:r>
            <a:r>
              <a:rPr sz="1800" dirty="0">
                <a:latin typeface="Times New Roman"/>
                <a:cs typeface="Times New Roman"/>
              </a:rPr>
              <a:t>fér</a:t>
            </a:r>
            <a:r>
              <a:rPr sz="1800" spc="-10" dirty="0">
                <a:latin typeface="Times New Roman"/>
                <a:cs typeface="Times New Roman"/>
              </a:rPr>
              <a:t>e</a:t>
            </a:r>
            <a:r>
              <a:rPr sz="1800" dirty="0">
                <a:latin typeface="Times New Roman"/>
                <a:cs typeface="Times New Roman"/>
              </a:rPr>
              <a:t>nt</a:t>
            </a:r>
            <a:r>
              <a:rPr sz="1800" spc="5" dirty="0">
                <a:latin typeface="Times New Roman"/>
                <a:cs typeface="Times New Roman"/>
              </a:rPr>
              <a:t>e</a:t>
            </a:r>
            <a:r>
              <a:rPr sz="1800" dirty="0">
                <a:latin typeface="Times New Roman"/>
                <a:cs typeface="Times New Roman"/>
              </a:rPr>
              <a:t>s</a:t>
            </a:r>
          </a:p>
        </p:txBody>
      </p:sp>
      <p:sp>
        <p:nvSpPr>
          <p:cNvPr id="11" name="object 8"/>
          <p:cNvSpPr txBox="1"/>
          <p:nvPr/>
        </p:nvSpPr>
        <p:spPr>
          <a:xfrm>
            <a:off x="1264411" y="3163136"/>
            <a:ext cx="8324215" cy="3826689"/>
          </a:xfrm>
          <a:prstGeom prst="rect">
            <a:avLst/>
          </a:prstGeom>
        </p:spPr>
        <p:txBody>
          <a:bodyPr vert="horz" wrap="square" lIns="0" tIns="0" rIns="0" bIns="0" rtlCol="0">
            <a:spAutoFit/>
          </a:bodyPr>
          <a:lstStyle/>
          <a:p>
            <a:pPr marL="858519" indent="-325120">
              <a:lnSpc>
                <a:spcPct val="100000"/>
              </a:lnSpc>
              <a:buSzPct val="77777"/>
              <a:buFont typeface="Arial"/>
              <a:buChar char="•"/>
              <a:tabLst>
                <a:tab pos="858519" algn="l"/>
              </a:tabLst>
            </a:pPr>
            <a:r>
              <a:rPr sz="1800" b="1" i="1" u="heavy" spc="-204" dirty="0">
                <a:latin typeface="Times New Roman"/>
                <a:cs typeface="Times New Roman"/>
              </a:rPr>
              <a:t>V</a:t>
            </a:r>
            <a:r>
              <a:rPr sz="1800" b="1" i="1" u="heavy" dirty="0">
                <a:latin typeface="Times New Roman"/>
                <a:cs typeface="Times New Roman"/>
              </a:rPr>
              <a:t>ariat</a:t>
            </a:r>
            <a:r>
              <a:rPr sz="1800" b="1" i="1" u="heavy" spc="5" dirty="0">
                <a:latin typeface="Times New Roman"/>
                <a:cs typeface="Times New Roman"/>
              </a:rPr>
              <a:t>i</a:t>
            </a:r>
            <a:r>
              <a:rPr sz="1800" b="1" i="1" u="heavy" dirty="0">
                <a:latin typeface="Times New Roman"/>
                <a:cs typeface="Times New Roman"/>
              </a:rPr>
              <a:t>ons</a:t>
            </a:r>
            <a:r>
              <a:rPr sz="1800" b="1" i="1" u="heavy" spc="-5" dirty="0">
                <a:latin typeface="Times New Roman"/>
                <a:cs typeface="Times New Roman"/>
              </a:rPr>
              <a:t> </a:t>
            </a:r>
            <a:r>
              <a:rPr sz="1800" b="1" i="1" u="heavy" dirty="0">
                <a:latin typeface="Times New Roman"/>
                <a:cs typeface="Times New Roman"/>
              </a:rPr>
              <a:t>t</a:t>
            </a:r>
            <a:r>
              <a:rPr sz="1800" b="1" i="1" u="heavy" spc="5" dirty="0">
                <a:latin typeface="Times New Roman"/>
                <a:cs typeface="Times New Roman"/>
              </a:rPr>
              <a:t>e</a:t>
            </a:r>
            <a:r>
              <a:rPr sz="1800" b="1" i="1" u="heavy" dirty="0">
                <a:latin typeface="Times New Roman"/>
                <a:cs typeface="Times New Roman"/>
              </a:rPr>
              <a:t>mporel</a:t>
            </a:r>
            <a:r>
              <a:rPr sz="1800" b="1" i="1" u="heavy" spc="5" dirty="0">
                <a:latin typeface="Times New Roman"/>
                <a:cs typeface="Times New Roman"/>
              </a:rPr>
              <a:t>l</a:t>
            </a:r>
            <a:r>
              <a:rPr sz="1800" b="1" i="1" u="heavy" dirty="0">
                <a:latin typeface="Times New Roman"/>
                <a:cs typeface="Times New Roman"/>
              </a:rPr>
              <a:t>es</a:t>
            </a:r>
            <a:r>
              <a:rPr sz="1800" b="1" i="1" spc="-15" dirty="0">
                <a:latin typeface="Times New Roman"/>
                <a:cs typeface="Times New Roman"/>
              </a:rPr>
              <a:t> </a:t>
            </a:r>
            <a:r>
              <a:rPr sz="1800" dirty="0">
                <a:latin typeface="Times New Roman"/>
                <a:cs typeface="Times New Roman"/>
              </a:rPr>
              <a:t>:</a:t>
            </a:r>
          </a:p>
          <a:p>
            <a:pPr marL="1315720" lvl="1" indent="-260985">
              <a:lnSpc>
                <a:spcPct val="100000"/>
              </a:lnSpc>
              <a:spcBef>
                <a:spcPts val="434"/>
              </a:spcBef>
              <a:buSzPct val="77777"/>
              <a:buFont typeface="Courier New"/>
              <a:buChar char="o"/>
              <a:tabLst>
                <a:tab pos="1315720" algn="l"/>
              </a:tabLst>
            </a:pPr>
            <a:r>
              <a:rPr sz="1800" spc="-114" dirty="0">
                <a:latin typeface="Times New Roman"/>
                <a:cs typeface="Times New Roman"/>
              </a:rPr>
              <a:t>V</a:t>
            </a:r>
            <a:r>
              <a:rPr sz="1800" dirty="0">
                <a:latin typeface="Times New Roman"/>
                <a:cs typeface="Times New Roman"/>
              </a:rPr>
              <a:t>ite</a:t>
            </a:r>
            <a:r>
              <a:rPr sz="1800" spc="-5"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l</a:t>
            </a:r>
            <a:r>
              <a:rPr sz="1800" spc="5" dirty="0">
                <a:latin typeface="Times New Roman"/>
                <a:cs typeface="Times New Roman"/>
              </a:rPr>
              <a:t>e</a:t>
            </a:r>
            <a:r>
              <a:rPr sz="1800" dirty="0">
                <a:latin typeface="Times New Roman"/>
                <a:cs typeface="Times New Roman"/>
              </a:rPr>
              <a:t>nte</a:t>
            </a:r>
          </a:p>
          <a:p>
            <a:pPr marL="1315720" lvl="1" indent="-260985">
              <a:lnSpc>
                <a:spcPct val="100000"/>
              </a:lnSpc>
              <a:spcBef>
                <a:spcPts val="430"/>
              </a:spcBef>
              <a:buSzPct val="77777"/>
              <a:buFont typeface="Courier New"/>
              <a:buChar char="o"/>
              <a:tabLst>
                <a:tab pos="1315720" algn="l"/>
              </a:tabLst>
            </a:pPr>
            <a:r>
              <a:rPr sz="1800" spc="5" dirty="0">
                <a:latin typeface="Times New Roman"/>
                <a:cs typeface="Times New Roman"/>
              </a:rPr>
              <a:t>T</a:t>
            </a:r>
            <a:r>
              <a:rPr sz="1800" dirty="0">
                <a:latin typeface="Times New Roman"/>
                <a:cs typeface="Times New Roman"/>
              </a:rPr>
              <a:t>ôt</a:t>
            </a:r>
            <a:r>
              <a:rPr sz="1800" spc="-5"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t</a:t>
            </a:r>
            <a:r>
              <a:rPr sz="1800" spc="5" dirty="0">
                <a:latin typeface="Times New Roman"/>
                <a:cs typeface="Times New Roman"/>
              </a:rPr>
              <a:t>a</a:t>
            </a:r>
            <a:r>
              <a:rPr sz="1800" dirty="0">
                <a:latin typeface="Times New Roman"/>
                <a:cs typeface="Times New Roman"/>
              </a:rPr>
              <a:t>rd</a:t>
            </a:r>
          </a:p>
          <a:p>
            <a:pPr marL="1315720" lvl="1" indent="-260985">
              <a:lnSpc>
                <a:spcPct val="100000"/>
              </a:lnSpc>
              <a:spcBef>
                <a:spcPts val="430"/>
              </a:spcBef>
              <a:buSzPct val="77777"/>
              <a:buFont typeface="Courier New"/>
              <a:buChar char="o"/>
              <a:tabLst>
                <a:tab pos="1315720" algn="l"/>
              </a:tabLst>
            </a:pPr>
            <a:r>
              <a:rPr sz="1800" spc="-135" dirty="0">
                <a:latin typeface="Times New Roman"/>
                <a:cs typeface="Times New Roman"/>
              </a:rPr>
              <a:t>A</a:t>
            </a:r>
            <a:r>
              <a:rPr sz="1800" dirty="0">
                <a:latin typeface="Times New Roman"/>
                <a:cs typeface="Times New Roman"/>
              </a:rPr>
              <a:t>vant et</a:t>
            </a:r>
            <a:r>
              <a:rPr sz="1800" spc="-5" dirty="0">
                <a:latin typeface="Times New Roman"/>
                <a:cs typeface="Times New Roman"/>
              </a:rPr>
              <a:t> </a:t>
            </a:r>
            <a:r>
              <a:rPr sz="1800" dirty="0">
                <a:latin typeface="Times New Roman"/>
                <a:cs typeface="Times New Roman"/>
              </a:rPr>
              <a:t>après</a:t>
            </a:r>
          </a:p>
          <a:p>
            <a:pPr lvl="1">
              <a:lnSpc>
                <a:spcPct val="100000"/>
              </a:lnSpc>
              <a:spcBef>
                <a:spcPts val="34"/>
              </a:spcBef>
              <a:buFont typeface="Courier New"/>
              <a:buChar char="o"/>
            </a:pPr>
            <a:endParaRPr sz="2600" dirty="0">
              <a:latin typeface="Times New Roman"/>
              <a:cs typeface="Times New Roman"/>
            </a:endParaRPr>
          </a:p>
          <a:p>
            <a:pPr marL="858519" indent="-325120">
              <a:lnSpc>
                <a:spcPct val="100000"/>
              </a:lnSpc>
              <a:buSzPct val="77777"/>
              <a:buFont typeface="Arial"/>
              <a:buChar char="•"/>
              <a:tabLst>
                <a:tab pos="858519" algn="l"/>
              </a:tabLst>
            </a:pPr>
            <a:r>
              <a:rPr sz="1800" b="1" i="1" u="heavy" spc="-204" dirty="0">
                <a:latin typeface="Times New Roman"/>
                <a:cs typeface="Times New Roman"/>
              </a:rPr>
              <a:t>V</a:t>
            </a:r>
            <a:r>
              <a:rPr sz="1800" b="1" i="1" u="heavy" dirty="0">
                <a:latin typeface="Times New Roman"/>
                <a:cs typeface="Times New Roman"/>
              </a:rPr>
              <a:t>ariat</a:t>
            </a:r>
            <a:r>
              <a:rPr sz="1800" b="1" i="1" u="heavy" spc="5" dirty="0">
                <a:latin typeface="Times New Roman"/>
                <a:cs typeface="Times New Roman"/>
              </a:rPr>
              <a:t>i</a:t>
            </a:r>
            <a:r>
              <a:rPr sz="1800" b="1" i="1" u="heavy" dirty="0">
                <a:latin typeface="Times New Roman"/>
                <a:cs typeface="Times New Roman"/>
              </a:rPr>
              <a:t>ons</a:t>
            </a:r>
            <a:r>
              <a:rPr sz="1800" b="1" i="1" u="heavy" spc="-5" dirty="0">
                <a:latin typeface="Times New Roman"/>
                <a:cs typeface="Times New Roman"/>
              </a:rPr>
              <a:t> </a:t>
            </a:r>
            <a:r>
              <a:rPr sz="1800" b="1" i="1" u="heavy" dirty="0">
                <a:latin typeface="Times New Roman"/>
                <a:cs typeface="Times New Roman"/>
              </a:rPr>
              <a:t>é</a:t>
            </a:r>
            <a:r>
              <a:rPr sz="1800" b="1" i="1" u="heavy" spc="5" dirty="0">
                <a:latin typeface="Times New Roman"/>
                <a:cs typeface="Times New Roman"/>
              </a:rPr>
              <a:t>v</a:t>
            </a:r>
            <a:r>
              <a:rPr sz="1800" b="1" i="1" u="heavy" dirty="0">
                <a:latin typeface="Times New Roman"/>
                <a:cs typeface="Times New Roman"/>
              </a:rPr>
              <a:t>èn</a:t>
            </a:r>
            <a:r>
              <a:rPr sz="1800" b="1" i="1" u="heavy" spc="5" dirty="0">
                <a:latin typeface="Times New Roman"/>
                <a:cs typeface="Times New Roman"/>
              </a:rPr>
              <a:t>e</a:t>
            </a:r>
            <a:r>
              <a:rPr sz="1800" b="1" i="1" u="heavy" dirty="0">
                <a:latin typeface="Times New Roman"/>
                <a:cs typeface="Times New Roman"/>
              </a:rPr>
              <a:t>menti</a:t>
            </a:r>
            <a:r>
              <a:rPr sz="1800" b="1" i="1" u="heavy" spc="5" dirty="0">
                <a:latin typeface="Times New Roman"/>
                <a:cs typeface="Times New Roman"/>
              </a:rPr>
              <a:t>e</a:t>
            </a:r>
            <a:r>
              <a:rPr sz="1800" b="1" i="1" u="heavy" dirty="0">
                <a:latin typeface="Times New Roman"/>
                <a:cs typeface="Times New Roman"/>
              </a:rPr>
              <a:t>l</a:t>
            </a:r>
            <a:r>
              <a:rPr sz="1800" b="1" i="1" u="heavy" spc="5" dirty="0">
                <a:latin typeface="Times New Roman"/>
                <a:cs typeface="Times New Roman"/>
              </a:rPr>
              <a:t>l</a:t>
            </a:r>
            <a:r>
              <a:rPr sz="1800" b="1" i="1" u="heavy" dirty="0">
                <a:latin typeface="Times New Roman"/>
                <a:cs typeface="Times New Roman"/>
              </a:rPr>
              <a:t>es</a:t>
            </a:r>
            <a:r>
              <a:rPr sz="1800" b="1" i="1" spc="-40" dirty="0">
                <a:latin typeface="Times New Roman"/>
                <a:cs typeface="Times New Roman"/>
              </a:rPr>
              <a:t> </a:t>
            </a:r>
            <a:r>
              <a:rPr sz="1800" dirty="0">
                <a:latin typeface="Times New Roman"/>
                <a:cs typeface="Times New Roman"/>
              </a:rPr>
              <a:t>:</a:t>
            </a:r>
          </a:p>
          <a:p>
            <a:pPr marL="1315720" lvl="1" indent="-260985">
              <a:lnSpc>
                <a:spcPct val="100000"/>
              </a:lnSpc>
              <a:spcBef>
                <a:spcPts val="434"/>
              </a:spcBef>
              <a:buSzPct val="77777"/>
              <a:buFont typeface="Courier New"/>
              <a:buChar char="o"/>
              <a:tabLst>
                <a:tab pos="1315720" algn="l"/>
              </a:tabLst>
            </a:pPr>
            <a:r>
              <a:rPr sz="1800" dirty="0">
                <a:latin typeface="Times New Roman"/>
                <a:cs typeface="Times New Roman"/>
              </a:rPr>
              <a:t>Dire</a:t>
            </a:r>
            <a:r>
              <a:rPr sz="1800" spc="5" dirty="0">
                <a:latin typeface="Times New Roman"/>
                <a:cs typeface="Times New Roman"/>
              </a:rPr>
              <a:t>c</a:t>
            </a:r>
            <a:r>
              <a:rPr sz="1800" dirty="0">
                <a:latin typeface="Times New Roman"/>
                <a:cs typeface="Times New Roman"/>
              </a:rPr>
              <a:t>te</a:t>
            </a:r>
            <a:r>
              <a:rPr sz="1800" spc="-10"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indir</a:t>
            </a:r>
            <a:r>
              <a:rPr sz="1800" spc="5" dirty="0">
                <a:latin typeface="Times New Roman"/>
                <a:cs typeface="Times New Roman"/>
              </a:rPr>
              <a:t>e</a:t>
            </a:r>
            <a:r>
              <a:rPr sz="1800" dirty="0">
                <a:latin typeface="Times New Roman"/>
                <a:cs typeface="Times New Roman"/>
              </a:rPr>
              <a:t>c</a:t>
            </a:r>
            <a:r>
              <a:rPr sz="1800" spc="5" dirty="0">
                <a:latin typeface="Times New Roman"/>
                <a:cs typeface="Times New Roman"/>
              </a:rPr>
              <a:t>t</a:t>
            </a:r>
            <a:r>
              <a:rPr sz="1800" dirty="0">
                <a:latin typeface="Times New Roman"/>
                <a:cs typeface="Times New Roman"/>
              </a:rPr>
              <a:t>e</a:t>
            </a:r>
          </a:p>
          <a:p>
            <a:pPr marL="1315720" lvl="1" indent="-260985">
              <a:lnSpc>
                <a:spcPct val="100000"/>
              </a:lnSpc>
              <a:spcBef>
                <a:spcPts val="430"/>
              </a:spcBef>
              <a:buSzPct val="77777"/>
              <a:buFont typeface="Courier New"/>
              <a:buChar char="o"/>
              <a:tabLst>
                <a:tab pos="1315720" algn="l"/>
              </a:tabLst>
            </a:pPr>
            <a:r>
              <a:rPr sz="1800" dirty="0">
                <a:latin typeface="Times New Roman"/>
                <a:cs typeface="Times New Roman"/>
              </a:rPr>
              <a:t>R</a:t>
            </a:r>
            <a:r>
              <a:rPr sz="1800" spc="5" dirty="0">
                <a:latin typeface="Times New Roman"/>
                <a:cs typeface="Times New Roman"/>
              </a:rPr>
              <a:t>e</a:t>
            </a:r>
            <a:r>
              <a:rPr sz="1800" dirty="0">
                <a:latin typeface="Times New Roman"/>
                <a:cs typeface="Times New Roman"/>
              </a:rPr>
              <a:t>ntr</a:t>
            </a:r>
            <a:r>
              <a:rPr sz="1800" spc="5" dirty="0">
                <a:latin typeface="Times New Roman"/>
                <a:cs typeface="Times New Roman"/>
              </a:rPr>
              <a:t>a</a:t>
            </a:r>
            <a:r>
              <a:rPr sz="1800" dirty="0">
                <a:latin typeface="Times New Roman"/>
                <a:cs typeface="Times New Roman"/>
              </a:rPr>
              <a:t>nte</a:t>
            </a:r>
            <a:r>
              <a:rPr sz="1800" spc="-10"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sortan</a:t>
            </a:r>
            <a:r>
              <a:rPr sz="1800" spc="5" dirty="0">
                <a:latin typeface="Times New Roman"/>
                <a:cs typeface="Times New Roman"/>
              </a:rPr>
              <a:t>t</a:t>
            </a:r>
            <a:r>
              <a:rPr sz="1800" dirty="0">
                <a:latin typeface="Times New Roman"/>
                <a:cs typeface="Times New Roman"/>
              </a:rPr>
              <a:t>e</a:t>
            </a:r>
          </a:p>
          <a:p>
            <a:pPr>
              <a:lnSpc>
                <a:spcPct val="100000"/>
              </a:lnSpc>
              <a:spcBef>
                <a:spcPts val="34"/>
              </a:spcBef>
            </a:pPr>
            <a:endParaRPr sz="2600" dirty="0">
              <a:latin typeface="Times New Roman"/>
              <a:cs typeface="Times New Roman"/>
            </a:endParaRPr>
          </a:p>
          <a:p>
            <a:pPr marL="402590" marR="5080" indent="-389890" algn="just">
              <a:lnSpc>
                <a:spcPct val="100000"/>
              </a:lnSpc>
              <a:buSzPct val="77777"/>
              <a:buFont typeface="Wingdings"/>
              <a:buChar char=""/>
              <a:tabLst>
                <a:tab pos="403225" algn="l"/>
              </a:tabLst>
            </a:pPr>
            <a:r>
              <a:rPr sz="1800" spc="-165" dirty="0">
                <a:latin typeface="Times New Roman"/>
                <a:cs typeface="Times New Roman"/>
              </a:rPr>
              <a:t>L</a:t>
            </a:r>
            <a:r>
              <a:rPr sz="1800" dirty="0">
                <a:latin typeface="Times New Roman"/>
                <a:cs typeface="Times New Roman"/>
              </a:rPr>
              <a:t>’éduc</a:t>
            </a:r>
            <a:r>
              <a:rPr sz="1800" spc="5" dirty="0">
                <a:latin typeface="Times New Roman"/>
                <a:cs typeface="Times New Roman"/>
              </a:rPr>
              <a:t>a</a:t>
            </a:r>
            <a:r>
              <a:rPr sz="1800" spc="-10" dirty="0">
                <a:latin typeface="Times New Roman"/>
                <a:cs typeface="Times New Roman"/>
              </a:rPr>
              <a:t>t</a:t>
            </a:r>
            <a:r>
              <a:rPr sz="1800" dirty="0">
                <a:latin typeface="Times New Roman"/>
                <a:cs typeface="Times New Roman"/>
              </a:rPr>
              <a:t>eur</a:t>
            </a:r>
            <a:r>
              <a:rPr sz="1800" spc="110" dirty="0">
                <a:latin typeface="Times New Roman"/>
                <a:cs typeface="Times New Roman"/>
              </a:rPr>
              <a:t> </a:t>
            </a:r>
            <a:r>
              <a:rPr sz="1800" spc="-15" dirty="0">
                <a:latin typeface="Times New Roman"/>
                <a:cs typeface="Times New Roman"/>
              </a:rPr>
              <a:t>d</a:t>
            </a:r>
            <a:r>
              <a:rPr sz="1800" dirty="0">
                <a:latin typeface="Times New Roman"/>
                <a:cs typeface="Times New Roman"/>
              </a:rPr>
              <a:t>ev</a:t>
            </a:r>
            <a:r>
              <a:rPr sz="1800" spc="-10" dirty="0">
                <a:latin typeface="Times New Roman"/>
                <a:cs typeface="Times New Roman"/>
              </a:rPr>
              <a:t>r</a:t>
            </a:r>
            <a:r>
              <a:rPr sz="1800" dirty="0">
                <a:latin typeface="Times New Roman"/>
                <a:cs typeface="Times New Roman"/>
              </a:rPr>
              <a:t>a,</a:t>
            </a:r>
            <a:r>
              <a:rPr sz="1800" spc="100" dirty="0">
                <a:latin typeface="Times New Roman"/>
                <a:cs typeface="Times New Roman"/>
              </a:rPr>
              <a:t> </a:t>
            </a:r>
            <a:r>
              <a:rPr sz="1800" dirty="0">
                <a:latin typeface="Times New Roman"/>
                <a:cs typeface="Times New Roman"/>
              </a:rPr>
              <a:t>tout</a:t>
            </a:r>
            <a:r>
              <a:rPr sz="1800" spc="95" dirty="0">
                <a:latin typeface="Times New Roman"/>
                <a:cs typeface="Times New Roman"/>
              </a:rPr>
              <a:t> </a:t>
            </a:r>
            <a:r>
              <a:rPr sz="1800" dirty="0">
                <a:latin typeface="Times New Roman"/>
                <a:cs typeface="Times New Roman"/>
              </a:rPr>
              <a:t>au</a:t>
            </a:r>
            <a:r>
              <a:rPr sz="1800" spc="90" dirty="0">
                <a:latin typeface="Times New Roman"/>
                <a:cs typeface="Times New Roman"/>
              </a:rPr>
              <a:t> </a:t>
            </a:r>
            <a:r>
              <a:rPr sz="1800" dirty="0">
                <a:latin typeface="Times New Roman"/>
                <a:cs typeface="Times New Roman"/>
              </a:rPr>
              <a:t>long</a:t>
            </a:r>
            <a:r>
              <a:rPr sz="1800" spc="90" dirty="0">
                <a:latin typeface="Times New Roman"/>
                <a:cs typeface="Times New Roman"/>
              </a:rPr>
              <a:t> </a:t>
            </a:r>
            <a:r>
              <a:rPr sz="1800" spc="-15" dirty="0">
                <a:latin typeface="Times New Roman"/>
                <a:cs typeface="Times New Roman"/>
              </a:rPr>
              <a:t>d</a:t>
            </a:r>
            <a:r>
              <a:rPr sz="1800" dirty="0">
                <a:latin typeface="Times New Roman"/>
                <a:cs typeface="Times New Roman"/>
              </a:rPr>
              <a:t>e</a:t>
            </a:r>
            <a:r>
              <a:rPr sz="1800" spc="105" dirty="0">
                <a:latin typeface="Times New Roman"/>
                <a:cs typeface="Times New Roman"/>
              </a:rPr>
              <a:t> </a:t>
            </a:r>
            <a:r>
              <a:rPr sz="1800" dirty="0">
                <a:latin typeface="Times New Roman"/>
                <a:cs typeface="Times New Roman"/>
              </a:rPr>
              <a:t>ses</a:t>
            </a:r>
            <a:r>
              <a:rPr sz="1800" spc="85" dirty="0">
                <a:latin typeface="Times New Roman"/>
                <a:cs typeface="Times New Roman"/>
              </a:rPr>
              <a:t> </a:t>
            </a:r>
            <a:r>
              <a:rPr sz="1800" spc="-10" dirty="0">
                <a:latin typeface="Times New Roman"/>
                <a:cs typeface="Times New Roman"/>
              </a:rPr>
              <a:t>c</a:t>
            </a:r>
            <a:r>
              <a:rPr sz="1800" spc="10" dirty="0">
                <a:latin typeface="Times New Roman"/>
                <a:cs typeface="Times New Roman"/>
              </a:rPr>
              <a:t>y</a:t>
            </a:r>
            <a:r>
              <a:rPr sz="1800" dirty="0">
                <a:latin typeface="Times New Roman"/>
                <a:cs typeface="Times New Roman"/>
              </a:rPr>
              <a:t>cles,</a:t>
            </a:r>
            <a:r>
              <a:rPr sz="1800" spc="105" dirty="0">
                <a:latin typeface="Times New Roman"/>
                <a:cs typeface="Times New Roman"/>
              </a:rPr>
              <a:t> </a:t>
            </a:r>
            <a:r>
              <a:rPr sz="1800" spc="-15" dirty="0">
                <a:latin typeface="Times New Roman"/>
                <a:cs typeface="Times New Roman"/>
              </a:rPr>
              <a:t>f</a:t>
            </a:r>
            <a:r>
              <a:rPr sz="1800" dirty="0">
                <a:latin typeface="Times New Roman"/>
                <a:cs typeface="Times New Roman"/>
              </a:rPr>
              <a:t>a</a:t>
            </a:r>
            <a:r>
              <a:rPr sz="1800" spc="-10" dirty="0">
                <a:latin typeface="Times New Roman"/>
                <a:cs typeface="Times New Roman"/>
              </a:rPr>
              <a:t>v</a:t>
            </a:r>
            <a:r>
              <a:rPr sz="1800" dirty="0">
                <a:latin typeface="Times New Roman"/>
                <a:cs typeface="Times New Roman"/>
              </a:rPr>
              <a:t>oriser</a:t>
            </a:r>
            <a:r>
              <a:rPr sz="1800" spc="105" dirty="0">
                <a:latin typeface="Times New Roman"/>
                <a:cs typeface="Times New Roman"/>
              </a:rPr>
              <a:t> </a:t>
            </a:r>
            <a:r>
              <a:rPr sz="1800" spc="-10" dirty="0">
                <a:latin typeface="Times New Roman"/>
                <a:cs typeface="Times New Roman"/>
              </a:rPr>
              <a:t>l</a:t>
            </a:r>
            <a:r>
              <a:rPr sz="1800" dirty="0">
                <a:latin typeface="Times New Roman"/>
                <a:cs typeface="Times New Roman"/>
              </a:rPr>
              <a:t>a</a:t>
            </a:r>
            <a:r>
              <a:rPr sz="1800" spc="105" dirty="0">
                <a:latin typeface="Times New Roman"/>
                <a:cs typeface="Times New Roman"/>
              </a:rPr>
              <a:t> </a:t>
            </a:r>
            <a:r>
              <a:rPr sz="1800" spc="-10" dirty="0">
                <a:latin typeface="Times New Roman"/>
                <a:cs typeface="Times New Roman"/>
              </a:rPr>
              <a:t>m</a:t>
            </a:r>
            <a:r>
              <a:rPr sz="1800" dirty="0">
                <a:latin typeface="Times New Roman"/>
                <a:cs typeface="Times New Roman"/>
              </a:rPr>
              <a:t>aîtri</a:t>
            </a:r>
            <a:r>
              <a:rPr sz="1800" spc="-15" dirty="0">
                <a:latin typeface="Times New Roman"/>
                <a:cs typeface="Times New Roman"/>
              </a:rPr>
              <a:t>s</a:t>
            </a:r>
            <a:r>
              <a:rPr sz="1800" dirty="0">
                <a:latin typeface="Times New Roman"/>
                <a:cs typeface="Times New Roman"/>
              </a:rPr>
              <a:t>e</a:t>
            </a:r>
            <a:r>
              <a:rPr sz="1800" spc="100" dirty="0">
                <a:latin typeface="Times New Roman"/>
                <a:cs typeface="Times New Roman"/>
              </a:rPr>
              <a:t> </a:t>
            </a:r>
            <a:r>
              <a:rPr sz="1800" dirty="0">
                <a:latin typeface="Times New Roman"/>
                <a:cs typeface="Times New Roman"/>
              </a:rPr>
              <a:t>de</a:t>
            </a:r>
            <a:r>
              <a:rPr sz="1800" spc="90" dirty="0">
                <a:latin typeface="Times New Roman"/>
                <a:cs typeface="Times New Roman"/>
              </a:rPr>
              <a:t> </a:t>
            </a:r>
            <a:r>
              <a:rPr sz="1800" dirty="0">
                <a:latin typeface="Times New Roman"/>
                <a:cs typeface="Times New Roman"/>
              </a:rPr>
              <a:t>c</a:t>
            </a:r>
            <a:r>
              <a:rPr sz="1800" spc="-10" dirty="0">
                <a:latin typeface="Times New Roman"/>
                <a:cs typeface="Times New Roman"/>
              </a:rPr>
              <a:t>h</a:t>
            </a:r>
            <a:r>
              <a:rPr sz="1800" dirty="0">
                <a:latin typeface="Times New Roman"/>
                <a:cs typeface="Times New Roman"/>
              </a:rPr>
              <a:t>a</a:t>
            </a:r>
            <a:r>
              <a:rPr sz="1800" spc="5" dirty="0">
                <a:latin typeface="Times New Roman"/>
                <a:cs typeface="Times New Roman"/>
              </a:rPr>
              <a:t>c</a:t>
            </a:r>
            <a:r>
              <a:rPr sz="1800" dirty="0">
                <a:latin typeface="Times New Roman"/>
                <a:cs typeface="Times New Roman"/>
              </a:rPr>
              <a:t>une</a:t>
            </a:r>
            <a:r>
              <a:rPr sz="1800" spc="100" dirty="0">
                <a:latin typeface="Times New Roman"/>
                <a:cs typeface="Times New Roman"/>
              </a:rPr>
              <a:t> </a:t>
            </a:r>
            <a:r>
              <a:rPr sz="1800" dirty="0">
                <a:latin typeface="Times New Roman"/>
                <a:cs typeface="Times New Roman"/>
              </a:rPr>
              <a:t>de</a:t>
            </a:r>
            <a:r>
              <a:rPr sz="1800" spc="80" dirty="0">
                <a:latin typeface="Times New Roman"/>
                <a:cs typeface="Times New Roman"/>
              </a:rPr>
              <a:t> </a:t>
            </a:r>
            <a:r>
              <a:rPr sz="1800" dirty="0">
                <a:latin typeface="Times New Roman"/>
                <a:cs typeface="Times New Roman"/>
              </a:rPr>
              <a:t>c</a:t>
            </a:r>
            <a:r>
              <a:rPr sz="1800" spc="15" dirty="0">
                <a:latin typeface="Times New Roman"/>
                <a:cs typeface="Times New Roman"/>
              </a:rPr>
              <a:t>e</a:t>
            </a:r>
            <a:r>
              <a:rPr sz="1800" dirty="0">
                <a:latin typeface="Times New Roman"/>
                <a:cs typeface="Times New Roman"/>
              </a:rPr>
              <a:t>s tr</a:t>
            </a:r>
            <a:r>
              <a:rPr sz="1800" spc="5" dirty="0">
                <a:latin typeface="Times New Roman"/>
                <a:cs typeface="Times New Roman"/>
              </a:rPr>
              <a:t>a</a:t>
            </a:r>
            <a:r>
              <a:rPr sz="1800" dirty="0">
                <a:latin typeface="Times New Roman"/>
                <a:cs typeface="Times New Roman"/>
              </a:rPr>
              <a:t>jecto</a:t>
            </a:r>
            <a:r>
              <a:rPr sz="1800" spc="5" dirty="0">
                <a:latin typeface="Times New Roman"/>
                <a:cs typeface="Times New Roman"/>
              </a:rPr>
              <a:t>i</a:t>
            </a:r>
            <a:r>
              <a:rPr sz="1800" spc="-15" dirty="0">
                <a:latin typeface="Times New Roman"/>
                <a:cs typeface="Times New Roman"/>
              </a:rPr>
              <a:t>r</a:t>
            </a:r>
            <a:r>
              <a:rPr sz="1800" dirty="0">
                <a:latin typeface="Times New Roman"/>
                <a:cs typeface="Times New Roman"/>
              </a:rPr>
              <a:t>es </a:t>
            </a:r>
            <a:r>
              <a:rPr sz="1800" spc="-145" dirty="0">
                <a:latin typeface="Times New Roman"/>
                <a:cs typeface="Times New Roman"/>
              </a:rPr>
              <a:t> </a:t>
            </a:r>
            <a:r>
              <a:rPr sz="1800" dirty="0">
                <a:latin typeface="Times New Roman"/>
                <a:cs typeface="Times New Roman"/>
              </a:rPr>
              <a:t>spé</a:t>
            </a:r>
            <a:r>
              <a:rPr sz="1800" spc="-10" dirty="0">
                <a:latin typeface="Times New Roman"/>
                <a:cs typeface="Times New Roman"/>
              </a:rPr>
              <a:t>c</a:t>
            </a:r>
            <a:r>
              <a:rPr sz="1800" dirty="0">
                <a:latin typeface="Times New Roman"/>
                <a:cs typeface="Times New Roman"/>
              </a:rPr>
              <a:t>if</a:t>
            </a:r>
            <a:r>
              <a:rPr sz="1800" spc="5" dirty="0">
                <a:latin typeface="Times New Roman"/>
                <a:cs typeface="Times New Roman"/>
              </a:rPr>
              <a:t>i</a:t>
            </a:r>
            <a:r>
              <a:rPr sz="1800" dirty="0">
                <a:latin typeface="Times New Roman"/>
                <a:cs typeface="Times New Roman"/>
              </a:rPr>
              <a:t>ques </a:t>
            </a:r>
            <a:r>
              <a:rPr sz="1800" spc="-140" dirty="0">
                <a:latin typeface="Times New Roman"/>
                <a:cs typeface="Times New Roman"/>
              </a:rPr>
              <a:t> </a:t>
            </a:r>
            <a:r>
              <a:rPr sz="1800" dirty="0">
                <a:latin typeface="Times New Roman"/>
                <a:cs typeface="Times New Roman"/>
              </a:rPr>
              <a:t>à </a:t>
            </a:r>
            <a:r>
              <a:rPr sz="1800" spc="-140" dirty="0">
                <a:latin typeface="Times New Roman"/>
                <a:cs typeface="Times New Roman"/>
              </a:rPr>
              <a:t> </a:t>
            </a:r>
            <a:r>
              <a:rPr sz="1800" dirty="0">
                <a:latin typeface="Times New Roman"/>
                <a:cs typeface="Times New Roman"/>
              </a:rPr>
              <a:t>l</a:t>
            </a:r>
            <a:r>
              <a:rPr sz="1800" spc="-10" dirty="0">
                <a:latin typeface="Times New Roman"/>
                <a:cs typeface="Times New Roman"/>
              </a:rPr>
              <a:t>’</a:t>
            </a:r>
            <a:r>
              <a:rPr sz="1800" dirty="0">
                <a:latin typeface="Times New Roman"/>
                <a:cs typeface="Times New Roman"/>
              </a:rPr>
              <a:t>a</a:t>
            </a:r>
            <a:r>
              <a:rPr sz="1800" spc="5" dirty="0">
                <a:latin typeface="Times New Roman"/>
                <a:cs typeface="Times New Roman"/>
              </a:rPr>
              <a:t>c</a:t>
            </a:r>
            <a:r>
              <a:rPr sz="1800" spc="-10" dirty="0">
                <a:latin typeface="Times New Roman"/>
                <a:cs typeface="Times New Roman"/>
              </a:rPr>
              <a:t>t</a:t>
            </a:r>
            <a:r>
              <a:rPr sz="1800" dirty="0">
                <a:latin typeface="Times New Roman"/>
                <a:cs typeface="Times New Roman"/>
              </a:rPr>
              <a:t>i</a:t>
            </a:r>
            <a:r>
              <a:rPr sz="1800" spc="-10" dirty="0">
                <a:latin typeface="Times New Roman"/>
                <a:cs typeface="Times New Roman"/>
              </a:rPr>
              <a:t>v</a:t>
            </a:r>
            <a:r>
              <a:rPr sz="1800" dirty="0">
                <a:latin typeface="Times New Roman"/>
                <a:cs typeface="Times New Roman"/>
              </a:rPr>
              <a:t>i</a:t>
            </a:r>
            <a:r>
              <a:rPr sz="1800" spc="5" dirty="0">
                <a:latin typeface="Times New Roman"/>
                <a:cs typeface="Times New Roman"/>
              </a:rPr>
              <a:t>t</a:t>
            </a:r>
            <a:r>
              <a:rPr sz="1800" dirty="0">
                <a:latin typeface="Times New Roman"/>
                <a:cs typeface="Times New Roman"/>
              </a:rPr>
              <a:t>é </a:t>
            </a:r>
            <a:r>
              <a:rPr sz="1800" spc="-135" dirty="0">
                <a:latin typeface="Times New Roman"/>
                <a:cs typeface="Times New Roman"/>
              </a:rPr>
              <a:t> </a:t>
            </a:r>
            <a:r>
              <a:rPr sz="1800" dirty="0">
                <a:latin typeface="Times New Roman"/>
                <a:cs typeface="Times New Roman"/>
              </a:rPr>
              <a:t>sans </a:t>
            </a:r>
            <a:r>
              <a:rPr sz="1800" spc="-145" dirty="0">
                <a:latin typeface="Times New Roman"/>
                <a:cs typeface="Times New Roman"/>
              </a:rPr>
              <a:t> </a:t>
            </a:r>
            <a:r>
              <a:rPr sz="1800" spc="-10" dirty="0">
                <a:latin typeface="Times New Roman"/>
                <a:cs typeface="Times New Roman"/>
              </a:rPr>
              <a:t>m</a:t>
            </a:r>
            <a:r>
              <a:rPr sz="1800" dirty="0">
                <a:latin typeface="Times New Roman"/>
                <a:cs typeface="Times New Roman"/>
              </a:rPr>
              <a:t>e</a:t>
            </a:r>
            <a:r>
              <a:rPr sz="1800" spc="5" dirty="0">
                <a:latin typeface="Times New Roman"/>
                <a:cs typeface="Times New Roman"/>
              </a:rPr>
              <a:t>t</a:t>
            </a:r>
            <a:r>
              <a:rPr sz="1800" dirty="0">
                <a:latin typeface="Times New Roman"/>
                <a:cs typeface="Times New Roman"/>
              </a:rPr>
              <a:t>tre </a:t>
            </a:r>
            <a:r>
              <a:rPr sz="1800" spc="-150" dirty="0">
                <a:latin typeface="Times New Roman"/>
                <a:cs typeface="Times New Roman"/>
              </a:rPr>
              <a:t> </a:t>
            </a:r>
            <a:r>
              <a:rPr sz="1800" dirty="0">
                <a:latin typeface="Times New Roman"/>
                <a:cs typeface="Times New Roman"/>
              </a:rPr>
              <a:t>de </a:t>
            </a:r>
            <a:r>
              <a:rPr sz="1800" spc="-140" dirty="0">
                <a:latin typeface="Times New Roman"/>
                <a:cs typeface="Times New Roman"/>
              </a:rPr>
              <a:t> </a:t>
            </a:r>
            <a:r>
              <a:rPr sz="1800" dirty="0">
                <a:latin typeface="Times New Roman"/>
                <a:cs typeface="Times New Roman"/>
              </a:rPr>
              <a:t>cô</a:t>
            </a:r>
            <a:r>
              <a:rPr sz="1800" spc="5" dirty="0">
                <a:latin typeface="Times New Roman"/>
                <a:cs typeface="Times New Roman"/>
              </a:rPr>
              <a:t>t</a:t>
            </a:r>
            <a:r>
              <a:rPr sz="1800" dirty="0">
                <a:latin typeface="Times New Roman"/>
                <a:cs typeface="Times New Roman"/>
              </a:rPr>
              <a:t>é </a:t>
            </a:r>
            <a:r>
              <a:rPr sz="1800" spc="-150" dirty="0">
                <a:latin typeface="Times New Roman"/>
                <a:cs typeface="Times New Roman"/>
              </a:rPr>
              <a:t> </a:t>
            </a:r>
            <a:r>
              <a:rPr sz="1800" dirty="0">
                <a:latin typeface="Times New Roman"/>
                <a:cs typeface="Times New Roman"/>
              </a:rPr>
              <a:t>la </a:t>
            </a:r>
            <a:r>
              <a:rPr sz="1800" spc="-140" dirty="0">
                <a:latin typeface="Times New Roman"/>
                <a:cs typeface="Times New Roman"/>
              </a:rPr>
              <a:t> </a:t>
            </a:r>
            <a:r>
              <a:rPr sz="1800" dirty="0">
                <a:latin typeface="Times New Roman"/>
                <a:cs typeface="Times New Roman"/>
              </a:rPr>
              <a:t>t</a:t>
            </a:r>
            <a:r>
              <a:rPr sz="1800" spc="-10" dirty="0">
                <a:latin typeface="Times New Roman"/>
                <a:cs typeface="Times New Roman"/>
              </a:rPr>
              <a:t>r</a:t>
            </a:r>
            <a:r>
              <a:rPr sz="1800" dirty="0">
                <a:latin typeface="Times New Roman"/>
                <a:cs typeface="Times New Roman"/>
              </a:rPr>
              <a:t>a</a:t>
            </a:r>
            <a:r>
              <a:rPr sz="1800" spc="5" dirty="0">
                <a:latin typeface="Times New Roman"/>
                <a:cs typeface="Times New Roman"/>
              </a:rPr>
              <a:t>j</a:t>
            </a:r>
            <a:r>
              <a:rPr sz="1800" spc="-10" dirty="0">
                <a:latin typeface="Times New Roman"/>
                <a:cs typeface="Times New Roman"/>
              </a:rPr>
              <a:t>ec</a:t>
            </a:r>
            <a:r>
              <a:rPr sz="1800" dirty="0">
                <a:latin typeface="Times New Roman"/>
                <a:cs typeface="Times New Roman"/>
              </a:rPr>
              <a:t>to</a:t>
            </a:r>
            <a:r>
              <a:rPr sz="1800" spc="5" dirty="0">
                <a:latin typeface="Times New Roman"/>
                <a:cs typeface="Times New Roman"/>
              </a:rPr>
              <a:t>i</a:t>
            </a:r>
            <a:r>
              <a:rPr sz="1800" dirty="0">
                <a:latin typeface="Times New Roman"/>
                <a:cs typeface="Times New Roman"/>
              </a:rPr>
              <a:t>re </a:t>
            </a:r>
            <a:r>
              <a:rPr sz="1800" spc="-140" dirty="0">
                <a:latin typeface="Times New Roman"/>
                <a:cs typeface="Times New Roman"/>
              </a:rPr>
              <a:t> </a:t>
            </a:r>
            <a:r>
              <a:rPr sz="1800" dirty="0">
                <a:latin typeface="Times New Roman"/>
                <a:cs typeface="Times New Roman"/>
              </a:rPr>
              <a:t>opposé</a:t>
            </a:r>
            <a:r>
              <a:rPr sz="1800" spc="-10" dirty="0">
                <a:latin typeface="Times New Roman"/>
                <a:cs typeface="Times New Roman"/>
              </a:rPr>
              <a:t>e</a:t>
            </a:r>
            <a:r>
              <a:rPr sz="1800" dirty="0">
                <a:latin typeface="Times New Roman"/>
                <a:cs typeface="Times New Roman"/>
              </a:rPr>
              <a:t>, </a:t>
            </a:r>
            <a:r>
              <a:rPr sz="1800" spc="-135" dirty="0">
                <a:latin typeface="Times New Roman"/>
                <a:cs typeface="Times New Roman"/>
              </a:rPr>
              <a:t> </a:t>
            </a:r>
            <a:r>
              <a:rPr sz="1800" spc="-15" dirty="0">
                <a:latin typeface="Times New Roman"/>
                <a:cs typeface="Times New Roman"/>
              </a:rPr>
              <a:t>p</a:t>
            </a:r>
            <a:r>
              <a:rPr sz="1800" dirty="0">
                <a:latin typeface="Times New Roman"/>
                <a:cs typeface="Times New Roman"/>
              </a:rPr>
              <a:t>our a</a:t>
            </a:r>
            <a:r>
              <a:rPr sz="1800" spc="5" dirty="0">
                <a:latin typeface="Times New Roman"/>
                <a:cs typeface="Times New Roman"/>
              </a:rPr>
              <a:t>i</a:t>
            </a:r>
            <a:r>
              <a:rPr sz="1800" dirty="0">
                <a:latin typeface="Times New Roman"/>
                <a:cs typeface="Times New Roman"/>
              </a:rPr>
              <a:t>n</a:t>
            </a:r>
            <a:r>
              <a:rPr sz="1800" spc="-10" dirty="0">
                <a:latin typeface="Times New Roman"/>
                <a:cs typeface="Times New Roman"/>
              </a:rPr>
              <a:t>s</a:t>
            </a:r>
            <a:r>
              <a:rPr sz="1800" dirty="0">
                <a:latin typeface="Times New Roman"/>
                <a:cs typeface="Times New Roman"/>
              </a:rPr>
              <a:t>i</a:t>
            </a:r>
            <a:r>
              <a:rPr sz="1800" spc="-5" dirty="0">
                <a:latin typeface="Times New Roman"/>
                <a:cs typeface="Times New Roman"/>
              </a:rPr>
              <a:t> </a:t>
            </a:r>
            <a:r>
              <a:rPr sz="1800" dirty="0" err="1">
                <a:latin typeface="Times New Roman"/>
                <a:cs typeface="Times New Roman"/>
              </a:rPr>
              <a:t>per</a:t>
            </a:r>
            <a:r>
              <a:rPr sz="1800" spc="-10" dirty="0" err="1">
                <a:latin typeface="Times New Roman"/>
                <a:cs typeface="Times New Roman"/>
              </a:rPr>
              <a:t>m</a:t>
            </a:r>
            <a:r>
              <a:rPr sz="1800" dirty="0" err="1">
                <a:latin typeface="Times New Roman"/>
                <a:cs typeface="Times New Roman"/>
              </a:rPr>
              <a:t>e</a:t>
            </a:r>
            <a:r>
              <a:rPr sz="1800" spc="5" dirty="0" err="1">
                <a:latin typeface="Times New Roman"/>
                <a:cs typeface="Times New Roman"/>
              </a:rPr>
              <a:t>t</a:t>
            </a:r>
            <a:r>
              <a:rPr sz="1800" dirty="0" err="1">
                <a:latin typeface="Times New Roman"/>
                <a:cs typeface="Times New Roman"/>
              </a:rPr>
              <a:t>tre</a:t>
            </a:r>
            <a:r>
              <a:rPr sz="1800" spc="-15" dirty="0">
                <a:latin typeface="Times New Roman"/>
                <a:cs typeface="Times New Roman"/>
              </a:rPr>
              <a:t> </a:t>
            </a:r>
            <a:r>
              <a:rPr lang="fr-FR" sz="1800" dirty="0">
                <a:latin typeface="Times New Roman"/>
                <a:cs typeface="Times New Roman"/>
              </a:rPr>
              <a:t>au patient </a:t>
            </a:r>
            <a:r>
              <a:rPr sz="1800" dirty="0" err="1">
                <a:latin typeface="Times New Roman"/>
                <a:cs typeface="Times New Roman"/>
              </a:rPr>
              <a:t>d’appréhender</a:t>
            </a:r>
            <a:r>
              <a:rPr sz="1800" spc="-15" dirty="0">
                <a:latin typeface="Times New Roman"/>
                <a:cs typeface="Times New Roman"/>
              </a:rPr>
              <a:t> </a:t>
            </a:r>
            <a:r>
              <a:rPr sz="1800" dirty="0">
                <a:latin typeface="Times New Roman"/>
                <a:cs typeface="Times New Roman"/>
              </a:rPr>
              <a:t>au</a:t>
            </a:r>
            <a:r>
              <a:rPr sz="1800" spc="-10" dirty="0">
                <a:latin typeface="Times New Roman"/>
                <a:cs typeface="Times New Roman"/>
              </a:rPr>
              <a:t> m</a:t>
            </a:r>
            <a:r>
              <a:rPr sz="1800" dirty="0">
                <a:latin typeface="Times New Roman"/>
                <a:cs typeface="Times New Roman"/>
              </a:rPr>
              <a:t>i</a:t>
            </a:r>
            <a:r>
              <a:rPr sz="1800" spc="5" dirty="0">
                <a:latin typeface="Times New Roman"/>
                <a:cs typeface="Times New Roman"/>
              </a:rPr>
              <a:t>e</a:t>
            </a:r>
            <a:r>
              <a:rPr sz="1800" dirty="0">
                <a:latin typeface="Times New Roman"/>
                <a:cs typeface="Times New Roman"/>
              </a:rPr>
              <a:t>ux ces</a:t>
            </a:r>
            <a:r>
              <a:rPr sz="1800" spc="-15" dirty="0">
                <a:latin typeface="Times New Roman"/>
                <a:cs typeface="Times New Roman"/>
              </a:rPr>
              <a:t> </a:t>
            </a:r>
            <a:r>
              <a:rPr sz="1800" dirty="0">
                <a:latin typeface="Times New Roman"/>
                <a:cs typeface="Times New Roman"/>
              </a:rPr>
              <a:t>vari</a:t>
            </a:r>
            <a:r>
              <a:rPr sz="1800" spc="5" dirty="0">
                <a:latin typeface="Times New Roman"/>
                <a:cs typeface="Times New Roman"/>
              </a:rPr>
              <a:t>a</a:t>
            </a:r>
            <a:r>
              <a:rPr sz="1800" dirty="0">
                <a:latin typeface="Times New Roman"/>
                <a:cs typeface="Times New Roman"/>
              </a:rPr>
              <a:t>tion</a:t>
            </a:r>
            <a:r>
              <a:rPr sz="1800" spc="-5" dirty="0">
                <a:latin typeface="Times New Roman"/>
                <a:cs typeface="Times New Roman"/>
              </a:rPr>
              <a:t>s</a:t>
            </a:r>
            <a:r>
              <a:rPr sz="1800" dirty="0">
                <a:latin typeface="Times New Roman"/>
                <a:cs typeface="Times New Roman"/>
              </a:rPr>
              <a:t>.</a:t>
            </a:r>
          </a:p>
        </p:txBody>
      </p:sp>
      <p:sp>
        <p:nvSpPr>
          <p:cNvPr id="12" name="ZoneTexte 11">
            <a:extLst>
              <a:ext uri="{FF2B5EF4-FFF2-40B4-BE49-F238E27FC236}">
                <a16:creationId xmlns:a16="http://schemas.microsoft.com/office/drawing/2014/main" id="{3AA3CA9A-16B5-462F-AB26-949FA4187C1A}"/>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33</a:t>
            </a:fld>
            <a:endParaRPr lang="fr-FR" dirty="0"/>
          </a:p>
        </p:txBody>
      </p:sp>
    </p:spTree>
    <p:extLst>
      <p:ext uri="{BB962C8B-B14F-4D97-AF65-F5344CB8AC3E}">
        <p14:creationId xmlns:p14="http://schemas.microsoft.com/office/powerpoint/2010/main" val="14045135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190625"/>
            <a:ext cx="8190865" cy="5663089"/>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5" dirty="0">
                <a:latin typeface="Times New Roman"/>
                <a:cs typeface="Times New Roman"/>
              </a:rPr>
              <a:t>U</a:t>
            </a:r>
            <a:r>
              <a:rPr lang="fr-FR" sz="1800" dirty="0">
                <a:latin typeface="Times New Roman"/>
                <a:cs typeface="Times New Roman"/>
              </a:rPr>
              <a:t>n </a:t>
            </a:r>
            <a:r>
              <a:rPr lang="fr-FR" sz="1800" spc="-120" dirty="0">
                <a:latin typeface="Times New Roman"/>
                <a:cs typeface="Times New Roman"/>
              </a:rPr>
              <a:t> </a:t>
            </a:r>
            <a:r>
              <a:rPr lang="fr-FR" sz="1800" dirty="0">
                <a:latin typeface="Times New Roman"/>
                <a:cs typeface="Times New Roman"/>
              </a:rPr>
              <a:t>patient </a:t>
            </a:r>
            <a:r>
              <a:rPr lang="fr-FR" sz="1800" spc="-12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 </a:t>
            </a:r>
            <a:r>
              <a:rPr lang="fr-FR" sz="1800" spc="-130"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dirty="0">
                <a:latin typeface="Times New Roman"/>
                <a:cs typeface="Times New Roman"/>
              </a:rPr>
              <a:t>er </a:t>
            </a:r>
            <a:r>
              <a:rPr lang="fr-FR" sz="1800" spc="-114"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à </a:t>
            </a:r>
            <a:r>
              <a:rPr lang="fr-FR" sz="1800" spc="-130" dirty="0">
                <a:latin typeface="Times New Roman"/>
                <a:cs typeface="Times New Roman"/>
              </a:rPr>
              <a:t> </a:t>
            </a:r>
            <a:r>
              <a:rPr lang="fr-FR" sz="1800" dirty="0">
                <a:latin typeface="Times New Roman"/>
                <a:cs typeface="Times New Roman"/>
              </a:rPr>
              <a:t>la </a:t>
            </a:r>
            <a:r>
              <a:rPr lang="fr-FR" sz="1800" spc="-13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 </a:t>
            </a:r>
            <a:r>
              <a:rPr lang="fr-FR" sz="1800" spc="-12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 </a:t>
            </a:r>
            <a:r>
              <a:rPr lang="fr-FR" sz="1800" spc="-114"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 </a:t>
            </a:r>
            <a:r>
              <a:rPr lang="fr-FR" sz="1800" spc="-125" dirty="0">
                <a:latin typeface="Times New Roman"/>
                <a:cs typeface="Times New Roman"/>
              </a:rPr>
              <a:t> </a:t>
            </a:r>
            <a:r>
              <a:rPr lang="fr-FR" sz="1800" dirty="0">
                <a:latin typeface="Times New Roman"/>
                <a:cs typeface="Times New Roman"/>
              </a:rPr>
              <a:t>à </a:t>
            </a:r>
            <a:r>
              <a:rPr lang="fr-FR" sz="1800" spc="-130"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spc="-15" dirty="0">
                <a:latin typeface="Times New Roman"/>
                <a:cs typeface="Times New Roman"/>
              </a:rPr>
              <a:t>v</a:t>
            </a:r>
            <a:r>
              <a:rPr lang="fr-FR" sz="1800" dirty="0">
                <a:latin typeface="Times New Roman"/>
                <a:cs typeface="Times New Roman"/>
              </a:rPr>
              <a:t>ers </a:t>
            </a:r>
            <a:r>
              <a:rPr lang="fr-FR" sz="1800" spc="-114" dirty="0">
                <a:latin typeface="Times New Roman"/>
                <a:cs typeface="Times New Roman"/>
              </a:rPr>
              <a:t> </a:t>
            </a:r>
            <a:r>
              <a:rPr lang="fr-FR" sz="1800" dirty="0">
                <a:latin typeface="Times New Roman"/>
                <a:cs typeface="Times New Roman"/>
              </a:rPr>
              <a:t>un </a:t>
            </a:r>
            <a:r>
              <a:rPr lang="fr-FR" sz="1800" spc="-13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r</a:t>
            </a:r>
            <a:r>
              <a:rPr lang="fr-FR" sz="1800" spc="-10"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 </a:t>
            </a:r>
            <a:r>
              <a:rPr lang="fr-FR" sz="1800" spc="-120"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spc="-15" dirty="0">
                <a:latin typeface="Times New Roman"/>
                <a:cs typeface="Times New Roman"/>
              </a:rPr>
              <a:t>n</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nu </a:t>
            </a:r>
            <a:r>
              <a:rPr lang="fr-FR" sz="1800" spc="-13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 </a:t>
            </a:r>
            <a:r>
              <a:rPr lang="fr-FR" sz="1800" spc="-114" dirty="0">
                <a:latin typeface="Times New Roman"/>
                <a:cs typeface="Times New Roman"/>
              </a:rPr>
              <a:t> </a:t>
            </a:r>
            <a:r>
              <a:rPr lang="fr-FR" sz="1800" dirty="0">
                <a:latin typeface="Times New Roman"/>
                <a:cs typeface="Times New Roman"/>
              </a:rPr>
              <a:t>un port</a:t>
            </a:r>
            <a:r>
              <a:rPr lang="fr-FR" sz="1800" spc="5" dirty="0">
                <a:latin typeface="Times New Roman"/>
                <a:cs typeface="Times New Roman"/>
              </a:rPr>
              <a:t>i</a:t>
            </a:r>
            <a:r>
              <a:rPr lang="fr-FR" sz="1800" dirty="0">
                <a:latin typeface="Times New Roman"/>
                <a:cs typeface="Times New Roman"/>
              </a:rPr>
              <a:t>qu</a:t>
            </a:r>
            <a:r>
              <a:rPr lang="fr-FR" sz="1800" spc="-10" dirty="0">
                <a:latin typeface="Times New Roman"/>
                <a:cs typeface="Times New Roman"/>
              </a:rPr>
              <a:t>e</a:t>
            </a:r>
            <a:r>
              <a:rPr lang="fr-FR" sz="1800" dirty="0">
                <a:latin typeface="Times New Roman"/>
                <a:cs typeface="Times New Roman"/>
              </a:rPr>
              <a:t>,</a:t>
            </a:r>
            <a:r>
              <a:rPr lang="fr-FR" sz="1800" spc="40" dirty="0">
                <a:latin typeface="Times New Roman"/>
                <a:cs typeface="Times New Roman"/>
              </a:rPr>
              <a:t> </a:t>
            </a:r>
            <a:r>
              <a:rPr lang="fr-FR" sz="1800" dirty="0">
                <a:latin typeface="Times New Roman"/>
                <a:cs typeface="Times New Roman"/>
              </a:rPr>
              <a:t>bâ</a:t>
            </a:r>
            <a:r>
              <a:rPr lang="fr-FR" sz="1800" spc="5" dirty="0">
                <a:latin typeface="Times New Roman"/>
                <a:cs typeface="Times New Roman"/>
              </a:rPr>
              <a:t>t</a:t>
            </a:r>
            <a:r>
              <a:rPr lang="fr-FR" sz="1800" dirty="0">
                <a:latin typeface="Times New Roman"/>
                <a:cs typeface="Times New Roman"/>
              </a:rPr>
              <a:t>on</a:t>
            </a:r>
            <a:r>
              <a:rPr lang="fr-FR" sz="1800" spc="15"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côn</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et</a:t>
            </a:r>
            <a:r>
              <a:rPr lang="fr-FR" sz="1800" spc="3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30" dirty="0">
                <a:latin typeface="Times New Roman"/>
                <a:cs typeface="Times New Roman"/>
              </a:rPr>
              <a:t> </a:t>
            </a:r>
            <a:r>
              <a:rPr lang="fr-FR" sz="1800" dirty="0">
                <a:latin typeface="Times New Roman"/>
                <a:cs typeface="Times New Roman"/>
              </a:rPr>
              <a:t>fa</a:t>
            </a:r>
            <a:r>
              <a:rPr lang="fr-FR" sz="1800" spc="-10" dirty="0">
                <a:latin typeface="Times New Roman"/>
                <a:cs typeface="Times New Roman"/>
              </a:rPr>
              <a:t>i</a:t>
            </a:r>
            <a:r>
              <a:rPr lang="fr-FR" sz="1800" dirty="0">
                <a:latin typeface="Times New Roman"/>
                <a:cs typeface="Times New Roman"/>
              </a:rPr>
              <a:t>re</a:t>
            </a:r>
            <a:r>
              <a:rPr lang="fr-FR" sz="1800" spc="35" dirty="0">
                <a:latin typeface="Times New Roman"/>
                <a:cs typeface="Times New Roman"/>
              </a:rPr>
              <a:t> </a:t>
            </a:r>
            <a:r>
              <a:rPr lang="fr-FR" sz="1800" dirty="0">
                <a:latin typeface="Times New Roman"/>
                <a:cs typeface="Times New Roman"/>
              </a:rPr>
              <a:t>retomber</a:t>
            </a:r>
            <a:r>
              <a:rPr lang="fr-FR" sz="1800" spc="30" dirty="0">
                <a:latin typeface="Times New Roman"/>
                <a:cs typeface="Times New Roman"/>
              </a:rPr>
              <a:t> </a:t>
            </a:r>
            <a:r>
              <a:rPr lang="fr-FR" sz="1800" dirty="0">
                <a:latin typeface="Times New Roman"/>
                <a:cs typeface="Times New Roman"/>
              </a:rPr>
              <a:t>dans</a:t>
            </a:r>
            <a:r>
              <a:rPr lang="fr-FR" sz="1800" spc="15" dirty="0">
                <a:latin typeface="Times New Roman"/>
                <a:cs typeface="Times New Roman"/>
              </a:rPr>
              <a:t> </a:t>
            </a:r>
            <a:r>
              <a:rPr lang="fr-FR" sz="1800" dirty="0">
                <a:latin typeface="Times New Roman"/>
                <a:cs typeface="Times New Roman"/>
              </a:rPr>
              <a:t>un</a:t>
            </a:r>
            <a:r>
              <a:rPr lang="fr-FR" sz="1800" spc="3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dirty="0">
                <a:latin typeface="Times New Roman"/>
                <a:cs typeface="Times New Roman"/>
              </a:rPr>
              <a:t>re</a:t>
            </a:r>
            <a:r>
              <a:rPr lang="fr-FR" sz="1800" spc="2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a:t>
            </a:r>
            <a:r>
              <a:rPr lang="fr-FR" sz="1800" spc="-10" dirty="0">
                <a:latin typeface="Times New Roman"/>
                <a:cs typeface="Times New Roman"/>
              </a:rPr>
              <a:t>c</a:t>
            </a:r>
            <a:r>
              <a:rPr lang="fr-FR" sz="1800" dirty="0">
                <a:latin typeface="Times New Roman"/>
                <a:cs typeface="Times New Roman"/>
              </a:rPr>
              <a:t>eau</a:t>
            </a:r>
            <a:r>
              <a:rPr lang="fr-FR" sz="1800" spc="3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a:t>
            </a:r>
            <a:r>
              <a:rPr lang="fr-FR" sz="1800" spc="25" dirty="0">
                <a:latin typeface="Times New Roman"/>
                <a:cs typeface="Times New Roman"/>
              </a:rPr>
              <a:t> </a:t>
            </a:r>
            <a:r>
              <a:rPr lang="fr-FR" sz="1800" dirty="0">
                <a:latin typeface="Times New Roman"/>
                <a:cs typeface="Times New Roman"/>
              </a:rPr>
              <a:t>au</a:t>
            </a:r>
            <a:r>
              <a:rPr lang="fr-FR" sz="1800" spc="30" dirty="0">
                <a:latin typeface="Times New Roman"/>
                <a:cs typeface="Times New Roman"/>
              </a:rPr>
              <a:t> </a:t>
            </a:r>
            <a:r>
              <a:rPr lang="fr-FR" sz="1800" dirty="0">
                <a:latin typeface="Times New Roman"/>
                <a:cs typeface="Times New Roman"/>
              </a:rPr>
              <a:t>so</a:t>
            </a:r>
            <a:r>
              <a:rPr lang="fr-FR" sz="1800" spc="-5" dirty="0">
                <a:latin typeface="Times New Roman"/>
                <a:cs typeface="Times New Roman"/>
              </a:rPr>
              <a:t>l</a:t>
            </a:r>
            <a:r>
              <a:rPr lang="fr-FR" sz="1800" dirty="0">
                <a:latin typeface="Times New Roman"/>
                <a:cs typeface="Times New Roman"/>
              </a:rPr>
              <a:t>.</a:t>
            </a:r>
            <a:r>
              <a:rPr lang="fr-FR" sz="1800" spc="20" dirty="0">
                <a:latin typeface="Times New Roman"/>
                <a:cs typeface="Times New Roman"/>
              </a:rPr>
              <a:t> </a:t>
            </a:r>
            <a:r>
              <a:rPr lang="fr-FR" sz="1800" spc="-5" dirty="0">
                <a:latin typeface="Times New Roman"/>
                <a:cs typeface="Times New Roman"/>
              </a:rPr>
              <a:t>U</a:t>
            </a:r>
            <a:r>
              <a:rPr lang="fr-FR" sz="1800" dirty="0">
                <a:latin typeface="Times New Roman"/>
                <a:cs typeface="Times New Roman"/>
              </a:rPr>
              <a:t>n</a:t>
            </a:r>
            <a:r>
              <a:rPr lang="fr-FR" sz="1800" spc="3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spc="-15" dirty="0">
                <a:latin typeface="Times New Roman"/>
                <a:cs typeface="Times New Roman"/>
              </a:rPr>
              <a:t>r</a:t>
            </a:r>
            <a:r>
              <a:rPr lang="fr-FR" sz="1800" dirty="0">
                <a:latin typeface="Times New Roman"/>
                <a:cs typeface="Times New Roman"/>
              </a:rPr>
              <a:t>e patient</a:t>
            </a:r>
            <a:r>
              <a:rPr lang="fr-FR" sz="1800" spc="160" dirty="0">
                <a:latin typeface="Times New Roman"/>
                <a:cs typeface="Times New Roman"/>
              </a:rPr>
              <a:t> </a:t>
            </a:r>
            <a:r>
              <a:rPr lang="fr-FR" sz="1800" dirty="0">
                <a:latin typeface="Times New Roman"/>
                <a:cs typeface="Times New Roman"/>
              </a:rPr>
              <a:t>de</a:t>
            </a:r>
            <a:r>
              <a:rPr lang="fr-FR" sz="1800" spc="15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15" dirty="0">
                <a:latin typeface="Times New Roman"/>
                <a:cs typeface="Times New Roman"/>
              </a:rPr>
              <a:t>u</a:t>
            </a:r>
            <a:r>
              <a:rPr lang="fr-FR" sz="1800" dirty="0">
                <a:latin typeface="Times New Roman"/>
                <a:cs typeface="Times New Roman"/>
              </a:rPr>
              <a:t>tre</a:t>
            </a:r>
            <a:r>
              <a:rPr lang="fr-FR" sz="1800" spc="160" dirty="0">
                <a:latin typeface="Times New Roman"/>
                <a:cs typeface="Times New Roman"/>
              </a:rPr>
              <a:t> </a:t>
            </a:r>
            <a:r>
              <a:rPr lang="fr-FR" sz="1800" dirty="0">
                <a:latin typeface="Times New Roman"/>
                <a:cs typeface="Times New Roman"/>
              </a:rPr>
              <a:t>côté</a:t>
            </a:r>
            <a:r>
              <a:rPr lang="fr-FR" sz="1800" spc="160" dirty="0">
                <a:latin typeface="Times New Roman"/>
                <a:cs typeface="Times New Roman"/>
              </a:rPr>
              <a:t> </a:t>
            </a:r>
            <a:r>
              <a:rPr lang="fr-FR" sz="1800" dirty="0">
                <a:latin typeface="Times New Roman"/>
                <a:cs typeface="Times New Roman"/>
              </a:rPr>
              <a:t>du</a:t>
            </a:r>
            <a:r>
              <a:rPr lang="fr-FR" sz="1800" spc="15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r</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au</a:t>
            </a:r>
            <a:r>
              <a:rPr lang="fr-FR" sz="1800" spc="160" dirty="0">
                <a:latin typeface="Times New Roman"/>
                <a:cs typeface="Times New Roman"/>
              </a:rPr>
              <a:t> </a:t>
            </a:r>
            <a:r>
              <a:rPr lang="fr-FR" sz="1800" dirty="0">
                <a:latin typeface="Times New Roman"/>
                <a:cs typeface="Times New Roman"/>
              </a:rPr>
              <a:t>doit</a:t>
            </a:r>
            <a:r>
              <a:rPr lang="fr-FR" sz="1800" spc="155" dirty="0">
                <a:latin typeface="Times New Roman"/>
                <a:cs typeface="Times New Roman"/>
              </a:rPr>
              <a:t> </a:t>
            </a:r>
            <a:r>
              <a:rPr lang="fr-FR" sz="1800" dirty="0">
                <a:latin typeface="Times New Roman"/>
                <a:cs typeface="Times New Roman"/>
              </a:rPr>
              <a:t>frap</a:t>
            </a:r>
            <a:r>
              <a:rPr lang="fr-FR" sz="1800" spc="-15" dirty="0">
                <a:latin typeface="Times New Roman"/>
                <a:cs typeface="Times New Roman"/>
              </a:rPr>
              <a:t>p</a:t>
            </a:r>
            <a:r>
              <a:rPr lang="fr-FR" sz="1800" dirty="0">
                <a:latin typeface="Times New Roman"/>
                <a:cs typeface="Times New Roman"/>
              </a:rPr>
              <a:t>er</a:t>
            </a:r>
            <a:r>
              <a:rPr lang="fr-FR" sz="1800" spc="170"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ec</a:t>
            </a:r>
            <a:r>
              <a:rPr lang="fr-FR" sz="1800" spc="17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a</a:t>
            </a:r>
            <a:r>
              <a:rPr lang="fr-FR" sz="1800" spc="150" dirty="0">
                <a:latin typeface="Times New Roman"/>
                <a:cs typeface="Times New Roman"/>
              </a:rPr>
              <a:t> </a:t>
            </a:r>
            <a:r>
              <a:rPr lang="fr-FR" sz="1800" dirty="0">
                <a:latin typeface="Times New Roman"/>
                <a:cs typeface="Times New Roman"/>
              </a:rPr>
              <a:t>raq</a:t>
            </a:r>
            <a:r>
              <a:rPr lang="fr-FR" sz="1800" spc="-15" dirty="0">
                <a:latin typeface="Times New Roman"/>
                <a:cs typeface="Times New Roman"/>
              </a:rPr>
              <a:t>u</a:t>
            </a:r>
            <a:r>
              <a:rPr lang="fr-FR" sz="1800" dirty="0">
                <a:latin typeface="Times New Roman"/>
                <a:cs typeface="Times New Roman"/>
              </a:rPr>
              <a:t>e</a:t>
            </a:r>
            <a:r>
              <a:rPr lang="fr-FR" sz="1800" spc="5" dirty="0">
                <a:latin typeface="Times New Roman"/>
                <a:cs typeface="Times New Roman"/>
              </a:rPr>
              <a:t>t</a:t>
            </a:r>
            <a:r>
              <a:rPr lang="fr-FR" sz="1800" spc="-10" dirty="0">
                <a:latin typeface="Times New Roman"/>
                <a:cs typeface="Times New Roman"/>
              </a:rPr>
              <a:t>t</a:t>
            </a:r>
            <a:r>
              <a:rPr lang="fr-FR" sz="1800" dirty="0">
                <a:latin typeface="Times New Roman"/>
                <a:cs typeface="Times New Roman"/>
              </a:rPr>
              <a:t>e</a:t>
            </a:r>
            <a:r>
              <a:rPr lang="fr-FR" sz="1800" spc="17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50" dirty="0">
                <a:latin typeface="Times New Roman"/>
                <a:cs typeface="Times New Roman"/>
              </a:rPr>
              <a:t> </a:t>
            </a:r>
            <a:r>
              <a:rPr lang="fr-FR" sz="1800" dirty="0">
                <a:latin typeface="Times New Roman"/>
                <a:cs typeface="Times New Roman"/>
              </a:rPr>
              <a:t>balle</a:t>
            </a:r>
            <a:r>
              <a:rPr lang="fr-FR" sz="1800" spc="150" dirty="0">
                <a:latin typeface="Times New Roman"/>
                <a:cs typeface="Times New Roman"/>
              </a:rPr>
              <a:t> </a:t>
            </a:r>
            <a:r>
              <a:rPr lang="fr-FR" sz="1800" dirty="0">
                <a:latin typeface="Times New Roman"/>
                <a:cs typeface="Times New Roman"/>
              </a:rPr>
              <a:t>après</a:t>
            </a:r>
            <a:r>
              <a:rPr lang="fr-FR" sz="1800" spc="165" dirty="0">
                <a:latin typeface="Times New Roman"/>
                <a:cs typeface="Times New Roman"/>
              </a:rPr>
              <a:t> </a:t>
            </a:r>
            <a:r>
              <a:rPr lang="fr-FR" sz="1800" dirty="0">
                <a:latin typeface="Times New Roman"/>
                <a:cs typeface="Times New Roman"/>
              </a:rPr>
              <a:t>qu</a:t>
            </a:r>
            <a:r>
              <a:rPr lang="fr-FR" sz="1800" spc="-15" dirty="0">
                <a:latin typeface="Times New Roman"/>
                <a:cs typeface="Times New Roman"/>
              </a:rPr>
              <a:t>’</a:t>
            </a:r>
            <a:r>
              <a:rPr lang="fr-FR" sz="1800" dirty="0">
                <a:latin typeface="Times New Roman"/>
                <a:cs typeface="Times New Roman"/>
              </a:rPr>
              <a:t>e</a:t>
            </a:r>
            <a:r>
              <a:rPr lang="fr-FR" sz="1800" spc="5" dirty="0">
                <a:latin typeface="Times New Roman"/>
                <a:cs typeface="Times New Roman"/>
              </a:rPr>
              <a:t>l</a:t>
            </a:r>
            <a:r>
              <a:rPr lang="fr-FR" sz="1800" dirty="0">
                <a:latin typeface="Times New Roman"/>
                <a:cs typeface="Times New Roman"/>
              </a:rPr>
              <a:t>le</a:t>
            </a:r>
            <a:r>
              <a:rPr lang="fr-FR" sz="1800" spc="155" dirty="0">
                <a:latin typeface="Times New Roman"/>
                <a:cs typeface="Times New Roman"/>
              </a:rPr>
              <a:t> </a:t>
            </a:r>
            <a:r>
              <a:rPr lang="fr-FR" sz="1800" spc="-10" dirty="0">
                <a:latin typeface="Times New Roman"/>
                <a:cs typeface="Times New Roman"/>
              </a:rPr>
              <a:t>ai</a:t>
            </a:r>
            <a:r>
              <a:rPr lang="fr-FR" sz="1800" dirty="0">
                <a:latin typeface="Times New Roman"/>
                <a:cs typeface="Times New Roman"/>
              </a:rPr>
              <a:t>t rebondi</a:t>
            </a:r>
            <a:r>
              <a:rPr lang="fr-FR" sz="1800" spc="105" dirty="0">
                <a:latin typeface="Times New Roman"/>
                <a:cs typeface="Times New Roman"/>
              </a:rPr>
              <a:t> </a:t>
            </a:r>
            <a:r>
              <a:rPr lang="fr-FR" sz="1800" dirty="0">
                <a:latin typeface="Times New Roman"/>
                <a:cs typeface="Times New Roman"/>
              </a:rPr>
              <a:t>au</a:t>
            </a:r>
            <a:r>
              <a:rPr lang="fr-FR" sz="1800" spc="90" dirty="0">
                <a:latin typeface="Times New Roman"/>
                <a:cs typeface="Times New Roman"/>
              </a:rPr>
              <a:t> </a:t>
            </a:r>
            <a:r>
              <a:rPr lang="fr-FR" sz="1800" dirty="0">
                <a:latin typeface="Times New Roman"/>
                <a:cs typeface="Times New Roman"/>
              </a:rPr>
              <a:t>so</a:t>
            </a:r>
            <a:r>
              <a:rPr lang="fr-FR" sz="1800" spc="-5" dirty="0">
                <a:latin typeface="Times New Roman"/>
                <a:cs typeface="Times New Roman"/>
              </a:rPr>
              <a:t>l</a:t>
            </a:r>
            <a:r>
              <a:rPr lang="fr-FR" sz="1800" dirty="0">
                <a:latin typeface="Times New Roman"/>
                <a:cs typeface="Times New Roman"/>
              </a:rPr>
              <a:t>.</a:t>
            </a:r>
            <a:r>
              <a:rPr lang="fr-FR" sz="1800" spc="80" dirty="0">
                <a:latin typeface="Times New Roman"/>
                <a:cs typeface="Times New Roman"/>
              </a:rPr>
              <a:t> </a:t>
            </a:r>
            <a:r>
              <a:rPr lang="fr-FR" sz="1800" dirty="0">
                <a:latin typeface="Times New Roman"/>
                <a:cs typeface="Times New Roman"/>
              </a:rPr>
              <a:t>Le</a:t>
            </a:r>
            <a:r>
              <a:rPr lang="fr-FR" sz="1800" spc="105"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er</a:t>
            </a:r>
            <a:r>
              <a:rPr lang="fr-FR" sz="1800" spc="5" dirty="0">
                <a:latin typeface="Times New Roman"/>
                <a:cs typeface="Times New Roman"/>
              </a:rPr>
              <a:t>c</a:t>
            </a:r>
            <a:r>
              <a:rPr lang="fr-FR" sz="1800" spc="-10" dirty="0">
                <a:latin typeface="Times New Roman"/>
                <a:cs typeface="Times New Roman"/>
              </a:rPr>
              <a:t>e</a:t>
            </a:r>
            <a:r>
              <a:rPr lang="fr-FR" sz="1800" dirty="0">
                <a:latin typeface="Times New Roman"/>
                <a:cs typeface="Times New Roman"/>
              </a:rPr>
              <a:t>au</a:t>
            </a:r>
            <a:r>
              <a:rPr lang="fr-FR" sz="1800" spc="10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spc="-15" dirty="0">
                <a:latin typeface="Times New Roman"/>
                <a:cs typeface="Times New Roman"/>
              </a:rPr>
              <a:t>n</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nu</a:t>
            </a:r>
            <a:r>
              <a:rPr lang="fr-FR" sz="1800" spc="105" dirty="0">
                <a:latin typeface="Times New Roman"/>
                <a:cs typeface="Times New Roman"/>
              </a:rPr>
              <a:t> </a:t>
            </a:r>
            <a:r>
              <a:rPr lang="fr-FR" sz="1800" dirty="0">
                <a:latin typeface="Times New Roman"/>
                <a:cs typeface="Times New Roman"/>
              </a:rPr>
              <a:t>par</a:t>
            </a:r>
            <a:r>
              <a:rPr lang="fr-FR" sz="1800" spc="95" dirty="0">
                <a:latin typeface="Times New Roman"/>
                <a:cs typeface="Times New Roman"/>
              </a:rPr>
              <a:t> </a:t>
            </a:r>
            <a:r>
              <a:rPr lang="fr-FR" sz="1800" dirty="0">
                <a:latin typeface="Times New Roman"/>
                <a:cs typeface="Times New Roman"/>
              </a:rPr>
              <a:t>le</a:t>
            </a:r>
            <a:r>
              <a:rPr lang="fr-FR" sz="1800" spc="90" dirty="0">
                <a:latin typeface="Times New Roman"/>
                <a:cs typeface="Times New Roman"/>
              </a:rPr>
              <a:t> </a:t>
            </a:r>
            <a:r>
              <a:rPr lang="fr-FR" sz="1800" dirty="0">
                <a:latin typeface="Times New Roman"/>
                <a:cs typeface="Times New Roman"/>
              </a:rPr>
              <a:t>portique</a:t>
            </a:r>
            <a:r>
              <a:rPr lang="fr-FR" sz="1800" spc="105" dirty="0">
                <a:latin typeface="Times New Roman"/>
                <a:cs typeface="Times New Roman"/>
              </a:rPr>
              <a:t> </a:t>
            </a:r>
            <a:r>
              <a:rPr lang="fr-FR" sz="1800" dirty="0">
                <a:latin typeface="Times New Roman"/>
                <a:cs typeface="Times New Roman"/>
              </a:rPr>
              <a:t>devra</a:t>
            </a:r>
            <a:r>
              <a:rPr lang="fr-FR" sz="1800" spc="95" dirty="0">
                <a:latin typeface="Times New Roman"/>
                <a:cs typeface="Times New Roman"/>
              </a:rPr>
              <a:t> </a:t>
            </a:r>
            <a:r>
              <a:rPr lang="fr-FR" sz="1800" dirty="0">
                <a:latin typeface="Times New Roman"/>
                <a:cs typeface="Times New Roman"/>
              </a:rPr>
              <a:t>ê</a:t>
            </a:r>
            <a:r>
              <a:rPr lang="fr-FR" sz="1800" spc="5" dirty="0">
                <a:latin typeface="Times New Roman"/>
                <a:cs typeface="Times New Roman"/>
              </a:rPr>
              <a:t>t</a:t>
            </a:r>
            <a:r>
              <a:rPr lang="fr-FR" sz="1800" spc="-15" dirty="0">
                <a:latin typeface="Times New Roman"/>
                <a:cs typeface="Times New Roman"/>
              </a:rPr>
              <a:t>r</a:t>
            </a:r>
            <a:r>
              <a:rPr lang="fr-FR" sz="1800" dirty="0">
                <a:latin typeface="Times New Roman"/>
                <a:cs typeface="Times New Roman"/>
              </a:rPr>
              <a:t>e</a:t>
            </a:r>
            <a:r>
              <a:rPr lang="fr-FR" sz="1800" spc="10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cé</a:t>
            </a:r>
            <a:r>
              <a:rPr lang="fr-FR" sz="1800" spc="100" dirty="0">
                <a:latin typeface="Times New Roman"/>
                <a:cs typeface="Times New Roman"/>
              </a:rPr>
              <a:t> </a:t>
            </a:r>
            <a:r>
              <a:rPr lang="fr-FR" sz="1800" dirty="0">
                <a:latin typeface="Times New Roman"/>
                <a:cs typeface="Times New Roman"/>
              </a:rPr>
              <a:t>à</a:t>
            </a:r>
            <a:r>
              <a:rPr lang="fr-FR" sz="1800" spc="105" dirty="0">
                <a:latin typeface="Times New Roman"/>
                <a:cs typeface="Times New Roman"/>
              </a:rPr>
              <a:t> </a:t>
            </a:r>
            <a:r>
              <a:rPr lang="fr-FR" sz="1800" spc="-15" dirty="0">
                <a:latin typeface="Times New Roman"/>
                <a:cs typeface="Times New Roman"/>
              </a:rPr>
              <a:t>h</a:t>
            </a:r>
            <a:r>
              <a:rPr lang="fr-FR" sz="1800" dirty="0">
                <a:latin typeface="Times New Roman"/>
                <a:cs typeface="Times New Roman"/>
              </a:rPr>
              <a:t>au</a:t>
            </a:r>
            <a:r>
              <a:rPr lang="fr-FR" sz="1800" spc="5" dirty="0">
                <a:latin typeface="Times New Roman"/>
                <a:cs typeface="Times New Roman"/>
              </a:rPr>
              <a:t>t</a:t>
            </a:r>
            <a:r>
              <a:rPr lang="fr-FR" sz="1800" dirty="0">
                <a:latin typeface="Times New Roman"/>
                <a:cs typeface="Times New Roman"/>
              </a:rPr>
              <a:t>eur</a:t>
            </a:r>
            <a:r>
              <a:rPr lang="fr-FR" sz="1800" spc="9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90" dirty="0">
                <a:latin typeface="Times New Roman"/>
                <a:cs typeface="Times New Roman"/>
              </a:rPr>
              <a:t> </a:t>
            </a:r>
            <a:r>
              <a:rPr lang="fr-FR" sz="1800" spc="10" dirty="0">
                <a:latin typeface="Times New Roman"/>
                <a:cs typeface="Times New Roman"/>
              </a:rPr>
              <a:t>y</a:t>
            </a:r>
            <a:r>
              <a:rPr lang="fr-FR" sz="1800" dirty="0">
                <a:latin typeface="Times New Roman"/>
                <a:cs typeface="Times New Roman"/>
              </a:rPr>
              <a:t>eux du patient.</a:t>
            </a:r>
            <a:r>
              <a:rPr lang="fr-FR" sz="1800" spc="-15" dirty="0">
                <a:latin typeface="Times New Roman"/>
                <a:cs typeface="Times New Roman"/>
              </a:rPr>
              <a:t> </a:t>
            </a:r>
            <a:r>
              <a:rPr lang="fr-FR" sz="1800" dirty="0">
                <a:latin typeface="Times New Roman"/>
                <a:cs typeface="Times New Roman"/>
              </a:rPr>
              <a:t>Il</a:t>
            </a:r>
            <a:r>
              <a:rPr lang="fr-FR" sz="1800" spc="-5" dirty="0">
                <a:latin typeface="Times New Roman"/>
                <a:cs typeface="Times New Roman"/>
              </a:rPr>
              <a:t> </a:t>
            </a:r>
            <a:r>
              <a:rPr lang="fr-FR" sz="1800" dirty="0">
                <a:latin typeface="Times New Roman"/>
                <a:cs typeface="Times New Roman"/>
              </a:rPr>
              <a:t>faudra 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patients</a:t>
            </a:r>
            <a:r>
              <a:rPr lang="fr-FR" sz="1800" spc="-10" dirty="0">
                <a:latin typeface="Times New Roman"/>
                <a:cs typeface="Times New Roman"/>
              </a:rPr>
              <a:t> </a:t>
            </a:r>
            <a:r>
              <a:rPr lang="fr-FR" sz="1800" dirty="0">
                <a:latin typeface="Times New Roman"/>
                <a:cs typeface="Times New Roman"/>
              </a:rPr>
              <a:t>dans</a:t>
            </a:r>
            <a:r>
              <a:rPr lang="fr-FR" sz="1800" spc="5" dirty="0">
                <a:latin typeface="Times New Roman"/>
                <a:cs typeface="Times New Roman"/>
              </a:rPr>
              <a:t> </a:t>
            </a:r>
            <a:r>
              <a:rPr lang="fr-FR" sz="1800" dirty="0">
                <a:latin typeface="Times New Roman"/>
                <a:cs typeface="Times New Roman"/>
              </a:rPr>
              <a:t>le</a:t>
            </a:r>
            <a:r>
              <a:rPr lang="fr-FR" sz="1800" spc="-15" dirty="0">
                <a:latin typeface="Times New Roman"/>
                <a:cs typeface="Times New Roman"/>
              </a:rPr>
              <a:t> </a:t>
            </a:r>
            <a:r>
              <a:rPr lang="fr-FR" sz="1800" dirty="0">
                <a:latin typeface="Times New Roman"/>
                <a:cs typeface="Times New Roman"/>
              </a:rPr>
              <a:t>sens de la</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40" dirty="0">
                <a:latin typeface="Times New Roman"/>
                <a:cs typeface="Times New Roman"/>
              </a:rPr>
              <a:t>r</a:t>
            </a:r>
            <a:r>
              <a:rPr lang="fr-FR" sz="1800" dirty="0">
                <a:latin typeface="Times New Roman"/>
                <a:cs typeface="Times New Roman"/>
              </a:rPr>
              <a:t>geur du</a:t>
            </a:r>
            <a:r>
              <a:rPr lang="fr-FR" sz="1800" spc="-10" dirty="0">
                <a:latin typeface="Times New Roman"/>
                <a:cs typeface="Times New Roman"/>
              </a:rPr>
              <a:t> </a:t>
            </a:r>
            <a:r>
              <a:rPr lang="fr-FR" sz="1800" dirty="0">
                <a:latin typeface="Times New Roman"/>
                <a:cs typeface="Times New Roman"/>
              </a:rPr>
              <a:t>cour</a:t>
            </a:r>
            <a:r>
              <a:rPr lang="fr-FR" sz="1800" spc="5" dirty="0">
                <a:latin typeface="Times New Roman"/>
                <a:cs typeface="Times New Roman"/>
              </a:rPr>
              <a:t>t</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49555" indent="-285750">
              <a:spcBef>
                <a:spcPts val="430"/>
              </a:spcBef>
              <a:buFont typeface="Arial" panose="020B0604020202020204" pitchFamily="34" charset="0"/>
              <a:buChar char="•"/>
              <a:tabLst>
                <a:tab pos="747395" algn="l"/>
              </a:tabLst>
            </a:pPr>
            <a:r>
              <a:rPr lang="fr-FR" spc="-210" dirty="0">
                <a:latin typeface="Times New Roman"/>
                <a:cs typeface="Times New Roman"/>
              </a:rPr>
              <a:t>V</a:t>
            </a:r>
            <a:r>
              <a:rPr lang="fr-FR" dirty="0">
                <a:latin typeface="Times New Roman"/>
                <a:cs typeface="Times New Roman"/>
              </a:rPr>
              <a:t>ar</a:t>
            </a:r>
            <a:r>
              <a:rPr lang="fr-FR" spc="5" dirty="0">
                <a:latin typeface="Times New Roman"/>
                <a:cs typeface="Times New Roman"/>
              </a:rPr>
              <a:t>i</a:t>
            </a:r>
            <a:r>
              <a:rPr lang="fr-FR" dirty="0">
                <a:latin typeface="Times New Roman"/>
                <a:cs typeface="Times New Roman"/>
              </a:rPr>
              <a:t>er la</a:t>
            </a:r>
            <a:r>
              <a:rPr lang="fr-FR" spc="-5" dirty="0">
                <a:latin typeface="Times New Roman"/>
                <a:cs typeface="Times New Roman"/>
              </a:rPr>
              <a:t> </a:t>
            </a:r>
            <a:r>
              <a:rPr lang="fr-FR" dirty="0">
                <a:latin typeface="Times New Roman"/>
                <a:cs typeface="Times New Roman"/>
              </a:rPr>
              <a:t>posit</a:t>
            </a:r>
            <a:r>
              <a:rPr lang="fr-FR" spc="5" dirty="0">
                <a:latin typeface="Times New Roman"/>
                <a:cs typeface="Times New Roman"/>
              </a:rPr>
              <a:t>i</a:t>
            </a:r>
            <a:r>
              <a:rPr lang="fr-FR" dirty="0">
                <a:latin typeface="Times New Roman"/>
                <a:cs typeface="Times New Roman"/>
              </a:rPr>
              <a:t>on</a:t>
            </a:r>
            <a:r>
              <a:rPr lang="fr-FR" spc="-5" dirty="0">
                <a:latin typeface="Times New Roman"/>
                <a:cs typeface="Times New Roman"/>
              </a:rPr>
              <a:t> </a:t>
            </a:r>
            <a:r>
              <a:rPr lang="fr-FR" dirty="0">
                <a:latin typeface="Times New Roman"/>
                <a:cs typeface="Times New Roman"/>
              </a:rPr>
              <a:t>du</a:t>
            </a:r>
            <a:r>
              <a:rPr lang="fr-FR" spc="-10" dirty="0">
                <a:latin typeface="Times New Roman"/>
                <a:cs typeface="Times New Roman"/>
              </a:rPr>
              <a:t> </a:t>
            </a:r>
            <a:r>
              <a:rPr lang="fr-FR" dirty="0">
                <a:latin typeface="Times New Roman"/>
                <a:cs typeface="Times New Roman"/>
              </a:rPr>
              <a:t>c</a:t>
            </a:r>
            <a:r>
              <a:rPr lang="fr-FR" spc="5" dirty="0">
                <a:latin typeface="Times New Roman"/>
                <a:cs typeface="Times New Roman"/>
              </a:rPr>
              <a:t>e</a:t>
            </a:r>
            <a:r>
              <a:rPr lang="fr-FR" dirty="0">
                <a:latin typeface="Times New Roman"/>
                <a:cs typeface="Times New Roman"/>
              </a:rPr>
              <a:t>rce</a:t>
            </a:r>
            <a:r>
              <a:rPr lang="fr-FR" spc="5" dirty="0">
                <a:latin typeface="Times New Roman"/>
                <a:cs typeface="Times New Roman"/>
              </a:rPr>
              <a:t>a</a:t>
            </a:r>
            <a:r>
              <a:rPr lang="fr-FR" dirty="0">
                <a:latin typeface="Times New Roman"/>
                <a:cs typeface="Times New Roman"/>
              </a:rPr>
              <a:t>u</a:t>
            </a:r>
            <a:r>
              <a:rPr lang="fr-FR" spc="-10" dirty="0">
                <a:latin typeface="Times New Roman"/>
                <a:cs typeface="Times New Roman"/>
              </a:rPr>
              <a:t> </a:t>
            </a:r>
            <a:r>
              <a:rPr lang="fr-FR" dirty="0">
                <a:latin typeface="Times New Roman"/>
                <a:cs typeface="Times New Roman"/>
              </a:rPr>
              <a:t>au</a:t>
            </a:r>
            <a:r>
              <a:rPr lang="fr-FR" spc="-10" dirty="0">
                <a:latin typeface="Times New Roman"/>
                <a:cs typeface="Times New Roman"/>
              </a:rPr>
              <a:t> </a:t>
            </a:r>
            <a:r>
              <a:rPr lang="fr-FR" dirty="0">
                <a:latin typeface="Times New Roman"/>
                <a:cs typeface="Times New Roman"/>
              </a:rPr>
              <a:t>sol</a:t>
            </a:r>
          </a:p>
          <a:p>
            <a:pPr marL="249555" indent="-285750">
              <a:spcBef>
                <a:spcPts val="430"/>
              </a:spcBef>
              <a:buFont typeface="Arial" panose="020B0604020202020204" pitchFamily="34" charset="0"/>
              <a:buChar char="•"/>
              <a:tabLst>
                <a:tab pos="747395" algn="l"/>
              </a:tabLst>
            </a:pPr>
            <a:r>
              <a:rPr lang="fr-FR" dirty="0">
                <a:latin typeface="Times New Roman"/>
                <a:cs typeface="Times New Roman"/>
              </a:rPr>
              <a:t>Le l</a:t>
            </a:r>
            <a:r>
              <a:rPr lang="fr-FR" spc="5" dirty="0">
                <a:latin typeface="Times New Roman"/>
                <a:cs typeface="Times New Roman"/>
              </a:rPr>
              <a:t>a</a:t>
            </a:r>
            <a:r>
              <a:rPr lang="fr-FR" dirty="0">
                <a:latin typeface="Times New Roman"/>
                <a:cs typeface="Times New Roman"/>
              </a:rPr>
              <a:t>nc</a:t>
            </a:r>
            <a:r>
              <a:rPr lang="fr-FR" spc="5" dirty="0">
                <a:latin typeface="Times New Roman"/>
                <a:cs typeface="Times New Roman"/>
              </a:rPr>
              <a:t>e</a:t>
            </a:r>
            <a:r>
              <a:rPr lang="fr-FR" dirty="0">
                <a:latin typeface="Times New Roman"/>
                <a:cs typeface="Times New Roman"/>
              </a:rPr>
              <a:t>ur</a:t>
            </a:r>
            <a:r>
              <a:rPr lang="fr-FR" spc="-15" dirty="0">
                <a:latin typeface="Times New Roman"/>
                <a:cs typeface="Times New Roman"/>
              </a:rPr>
              <a:t> </a:t>
            </a:r>
            <a:r>
              <a:rPr lang="fr-FR" dirty="0">
                <a:latin typeface="Times New Roman"/>
                <a:cs typeface="Times New Roman"/>
              </a:rPr>
              <a:t>frappe la</a:t>
            </a:r>
            <a:r>
              <a:rPr lang="fr-FR" spc="-5" dirty="0">
                <a:latin typeface="Times New Roman"/>
                <a:cs typeface="Times New Roman"/>
              </a:rPr>
              <a:t> </a:t>
            </a:r>
            <a:r>
              <a:rPr lang="fr-FR" dirty="0">
                <a:latin typeface="Times New Roman"/>
                <a:cs typeface="Times New Roman"/>
              </a:rPr>
              <a:t>ba</a:t>
            </a:r>
            <a:r>
              <a:rPr lang="fr-FR" spc="5" dirty="0">
                <a:latin typeface="Times New Roman"/>
                <a:cs typeface="Times New Roman"/>
              </a:rPr>
              <a:t>l</a:t>
            </a:r>
            <a:r>
              <a:rPr lang="fr-FR" dirty="0">
                <a:latin typeface="Times New Roman"/>
                <a:cs typeface="Times New Roman"/>
              </a:rPr>
              <a:t>le</a:t>
            </a:r>
            <a:r>
              <a:rPr lang="fr-FR" spc="-10" dirty="0">
                <a:latin typeface="Times New Roman"/>
                <a:cs typeface="Times New Roman"/>
              </a:rPr>
              <a:t> </a:t>
            </a:r>
            <a:r>
              <a:rPr lang="fr-FR" dirty="0">
                <a:latin typeface="Times New Roman"/>
                <a:cs typeface="Times New Roman"/>
              </a:rPr>
              <a:t>av</a:t>
            </a:r>
            <a:r>
              <a:rPr lang="fr-FR" spc="5" dirty="0">
                <a:latin typeface="Times New Roman"/>
                <a:cs typeface="Times New Roman"/>
              </a:rPr>
              <a:t>e</a:t>
            </a:r>
            <a:r>
              <a:rPr lang="fr-FR" dirty="0">
                <a:latin typeface="Times New Roman"/>
                <a:cs typeface="Times New Roman"/>
              </a:rPr>
              <a:t>c</a:t>
            </a:r>
            <a:r>
              <a:rPr lang="fr-FR" spc="-15" dirty="0">
                <a:latin typeface="Times New Roman"/>
                <a:cs typeface="Times New Roman"/>
              </a:rPr>
              <a:t> </a:t>
            </a:r>
            <a:r>
              <a:rPr lang="fr-FR" dirty="0">
                <a:latin typeface="Times New Roman"/>
                <a:cs typeface="Times New Roman"/>
              </a:rPr>
              <a:t>la</a:t>
            </a:r>
            <a:r>
              <a:rPr lang="fr-FR" spc="-5" dirty="0">
                <a:latin typeface="Times New Roman"/>
                <a:cs typeface="Times New Roman"/>
              </a:rPr>
              <a:t> </a:t>
            </a:r>
            <a:r>
              <a:rPr lang="fr-FR" dirty="0">
                <a:latin typeface="Times New Roman"/>
                <a:cs typeface="Times New Roman"/>
              </a:rPr>
              <a:t>raque</a:t>
            </a:r>
            <a:r>
              <a:rPr lang="fr-FR" spc="5" dirty="0">
                <a:latin typeface="Times New Roman"/>
                <a:cs typeface="Times New Roman"/>
              </a:rPr>
              <a:t>t</a:t>
            </a:r>
            <a:r>
              <a:rPr lang="fr-FR" dirty="0">
                <a:latin typeface="Times New Roman"/>
                <a:cs typeface="Times New Roman"/>
              </a:rPr>
              <a:t>te</a:t>
            </a:r>
          </a:p>
          <a:p>
            <a:pPr marL="249555" indent="-285750">
              <a:spcBef>
                <a:spcPts val="430"/>
              </a:spcBef>
              <a:buFont typeface="Arial" panose="020B0604020202020204" pitchFamily="34" charset="0"/>
              <a:buChar char="•"/>
              <a:tabLst>
                <a:tab pos="747395" algn="l"/>
              </a:tabLst>
            </a:pPr>
            <a:r>
              <a:rPr lang="fr-FR" dirty="0">
                <a:latin typeface="Times New Roman"/>
                <a:cs typeface="Times New Roman"/>
              </a:rPr>
              <a:t>Le frappeur doit</a:t>
            </a:r>
            <a:r>
              <a:rPr lang="fr-FR" spc="-15" dirty="0">
                <a:latin typeface="Times New Roman"/>
                <a:cs typeface="Times New Roman"/>
              </a:rPr>
              <a:t> </a:t>
            </a:r>
            <a:r>
              <a:rPr lang="fr-FR" dirty="0">
                <a:latin typeface="Times New Roman"/>
                <a:cs typeface="Times New Roman"/>
              </a:rPr>
              <a:t>viser</a:t>
            </a:r>
            <a:r>
              <a:rPr lang="fr-FR" spc="10" dirty="0">
                <a:latin typeface="Times New Roman"/>
                <a:cs typeface="Times New Roman"/>
              </a:rPr>
              <a:t> </a:t>
            </a:r>
            <a:r>
              <a:rPr lang="fr-FR" dirty="0">
                <a:latin typeface="Times New Roman"/>
                <a:cs typeface="Times New Roman"/>
              </a:rPr>
              <a:t>une c</a:t>
            </a:r>
            <a:r>
              <a:rPr lang="fr-FR" spc="5" dirty="0">
                <a:latin typeface="Times New Roman"/>
                <a:cs typeface="Times New Roman"/>
              </a:rPr>
              <a:t>i</a:t>
            </a:r>
            <a:r>
              <a:rPr lang="fr-FR" dirty="0">
                <a:latin typeface="Times New Roman"/>
                <a:cs typeface="Times New Roman"/>
              </a:rPr>
              <a:t>bl</a:t>
            </a:r>
            <a:r>
              <a:rPr lang="fr-FR" spc="5" dirty="0">
                <a:latin typeface="Times New Roman"/>
                <a:cs typeface="Times New Roman"/>
              </a:rPr>
              <a:t>e</a:t>
            </a:r>
            <a:r>
              <a:rPr lang="fr-FR" dirty="0">
                <a:latin typeface="Times New Roman"/>
                <a:cs typeface="Times New Roman"/>
              </a:rPr>
              <a:t>.</a:t>
            </a:r>
          </a:p>
          <a:p>
            <a:pPr marL="914400" lvl="1" indent="-457200">
              <a:lnSpc>
                <a:spcPct val="100000"/>
              </a:lnSpc>
              <a:spcBef>
                <a:spcPts val="36"/>
              </a:spcBef>
              <a:buFont typeface="Arial" panose="020B0604020202020204" pitchFamily="34" charset="0"/>
              <a:buChar char="•"/>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Do</a:t>
            </a:r>
            <a:r>
              <a:rPr lang="fr-FR" sz="1800" spc="-10" dirty="0">
                <a:latin typeface="Times New Roman"/>
                <a:cs typeface="Times New Roman"/>
              </a:rPr>
              <a:t>s</a:t>
            </a:r>
            <a:r>
              <a:rPr lang="fr-FR" sz="1800" dirty="0">
                <a:latin typeface="Times New Roman"/>
                <a:cs typeface="Times New Roman"/>
              </a:rPr>
              <a:t>age de</a:t>
            </a:r>
            <a:r>
              <a:rPr lang="fr-FR" sz="1800" spc="10" dirty="0">
                <a:latin typeface="Times New Roman"/>
                <a:cs typeface="Times New Roman"/>
              </a:rPr>
              <a:t> </a:t>
            </a:r>
            <a:r>
              <a:rPr lang="fr-FR" sz="1800" dirty="0">
                <a:latin typeface="Times New Roman"/>
                <a:cs typeface="Times New Roman"/>
              </a:rPr>
              <a:t>la</a:t>
            </a:r>
            <a:r>
              <a:rPr lang="fr-FR" sz="1800" spc="-1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esse</a:t>
            </a:r>
            <a:r>
              <a:rPr lang="fr-FR" sz="1800" spc="-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bras</a:t>
            </a:r>
            <a:r>
              <a:rPr lang="fr-FR" sz="1800" spc="-1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c</a:t>
            </a:r>
            <a:r>
              <a:rPr lang="fr-FR" sz="1800" dirty="0">
                <a:latin typeface="Times New Roman"/>
                <a:cs typeface="Times New Roman"/>
              </a:rPr>
              <a:t>o</a:t>
            </a:r>
            <a:r>
              <a:rPr lang="fr-FR" sz="1800" spc="-10" dirty="0">
                <a:latin typeface="Times New Roman"/>
                <a:cs typeface="Times New Roman"/>
              </a:rPr>
              <a:t>m</a:t>
            </a:r>
            <a:r>
              <a:rPr lang="fr-FR" sz="1800" dirty="0">
                <a:latin typeface="Times New Roman"/>
                <a:cs typeface="Times New Roman"/>
              </a:rPr>
              <a:t>pagn</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a:t>
            </a:r>
            <a:r>
              <a:rPr lang="fr-FR" sz="1800" spc="15" dirty="0">
                <a:latin typeface="Times New Roman"/>
                <a:cs typeface="Times New Roman"/>
              </a:rPr>
              <a:t>t</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indent="-36195">
              <a:spcBef>
                <a:spcPts val="430"/>
              </a:spcBef>
              <a:tabLst>
                <a:tab pos="747395" algn="l"/>
              </a:tabLst>
            </a:pPr>
            <a:r>
              <a:rPr lang="fr-FR" dirty="0">
                <a:latin typeface="Times New Roman"/>
                <a:cs typeface="Times New Roman"/>
              </a:rPr>
              <a:t>Raqu</a:t>
            </a:r>
            <a:r>
              <a:rPr lang="fr-FR" spc="5" dirty="0">
                <a:latin typeface="Times New Roman"/>
                <a:cs typeface="Times New Roman"/>
              </a:rPr>
              <a:t>e</a:t>
            </a:r>
            <a:r>
              <a:rPr lang="fr-FR" dirty="0">
                <a:latin typeface="Times New Roman"/>
                <a:cs typeface="Times New Roman"/>
              </a:rPr>
              <a:t>t</a:t>
            </a:r>
            <a:r>
              <a:rPr lang="fr-FR" spc="5" dirty="0">
                <a:latin typeface="Times New Roman"/>
                <a:cs typeface="Times New Roman"/>
              </a:rPr>
              <a:t>t</a:t>
            </a:r>
            <a:r>
              <a:rPr lang="fr-FR" dirty="0">
                <a:latin typeface="Times New Roman"/>
                <a:cs typeface="Times New Roman"/>
              </a:rPr>
              <a:t>es,</a:t>
            </a:r>
            <a:r>
              <a:rPr lang="fr-FR" spc="-10" dirty="0">
                <a:latin typeface="Times New Roman"/>
                <a:cs typeface="Times New Roman"/>
              </a:rPr>
              <a:t> </a:t>
            </a:r>
            <a:r>
              <a:rPr lang="fr-FR" dirty="0">
                <a:latin typeface="Times New Roman"/>
                <a:cs typeface="Times New Roman"/>
              </a:rPr>
              <a:t>ba</a:t>
            </a:r>
            <a:r>
              <a:rPr lang="fr-FR" spc="5" dirty="0">
                <a:latin typeface="Times New Roman"/>
                <a:cs typeface="Times New Roman"/>
              </a:rPr>
              <a:t>l</a:t>
            </a:r>
            <a:r>
              <a:rPr lang="fr-FR" dirty="0">
                <a:latin typeface="Times New Roman"/>
                <a:cs typeface="Times New Roman"/>
              </a:rPr>
              <a:t>l</a:t>
            </a:r>
            <a:r>
              <a:rPr lang="fr-FR" spc="5" dirty="0">
                <a:latin typeface="Times New Roman"/>
                <a:cs typeface="Times New Roman"/>
              </a:rPr>
              <a:t>e</a:t>
            </a:r>
            <a:r>
              <a:rPr lang="fr-FR" dirty="0">
                <a:latin typeface="Times New Roman"/>
                <a:cs typeface="Times New Roman"/>
              </a:rPr>
              <a:t>s</a:t>
            </a:r>
            <a:r>
              <a:rPr lang="fr-FR" spc="-20" dirty="0">
                <a:latin typeface="Times New Roman"/>
                <a:cs typeface="Times New Roman"/>
              </a:rPr>
              <a:t> </a:t>
            </a:r>
            <a:r>
              <a:rPr lang="fr-FR" dirty="0">
                <a:latin typeface="Times New Roman"/>
                <a:cs typeface="Times New Roman"/>
              </a:rPr>
              <a:t>en</a:t>
            </a:r>
            <a:r>
              <a:rPr lang="fr-FR" spc="-10" dirty="0">
                <a:latin typeface="Times New Roman"/>
                <a:cs typeface="Times New Roman"/>
              </a:rPr>
              <a:t> m</a:t>
            </a:r>
            <a:r>
              <a:rPr lang="fr-FR" dirty="0">
                <a:latin typeface="Times New Roman"/>
                <a:cs typeface="Times New Roman"/>
              </a:rPr>
              <a:t>ous</a:t>
            </a:r>
            <a:r>
              <a:rPr lang="fr-FR" spc="-10" dirty="0">
                <a:latin typeface="Times New Roman"/>
                <a:cs typeface="Times New Roman"/>
              </a:rPr>
              <a:t>s</a:t>
            </a:r>
            <a:r>
              <a:rPr lang="fr-FR" dirty="0">
                <a:latin typeface="Times New Roman"/>
                <a:cs typeface="Times New Roman"/>
              </a:rPr>
              <a:t>e,</a:t>
            </a:r>
            <a:r>
              <a:rPr lang="fr-FR" spc="20" dirty="0">
                <a:latin typeface="Times New Roman"/>
                <a:cs typeface="Times New Roman"/>
              </a:rPr>
              <a:t> </a:t>
            </a:r>
            <a:r>
              <a:rPr lang="fr-FR" dirty="0">
                <a:latin typeface="Times New Roman"/>
                <a:cs typeface="Times New Roman"/>
              </a:rPr>
              <a:t>piqu</a:t>
            </a:r>
            <a:r>
              <a:rPr lang="fr-FR" spc="5" dirty="0">
                <a:latin typeface="Times New Roman"/>
                <a:cs typeface="Times New Roman"/>
              </a:rPr>
              <a:t>e</a:t>
            </a:r>
            <a:r>
              <a:rPr lang="fr-FR" dirty="0">
                <a:latin typeface="Times New Roman"/>
                <a:cs typeface="Times New Roman"/>
              </a:rPr>
              <a:t>ts, côn</a:t>
            </a:r>
            <a:r>
              <a:rPr lang="fr-FR" spc="5" dirty="0">
                <a:latin typeface="Times New Roman"/>
                <a:cs typeface="Times New Roman"/>
              </a:rPr>
              <a:t>e</a:t>
            </a:r>
            <a:r>
              <a:rPr lang="fr-FR" dirty="0">
                <a:latin typeface="Times New Roman"/>
                <a:cs typeface="Times New Roman"/>
              </a:rPr>
              <a:t>s  cer</a:t>
            </a:r>
            <a:r>
              <a:rPr lang="fr-FR" spc="5" dirty="0">
                <a:latin typeface="Times New Roman"/>
                <a:cs typeface="Times New Roman"/>
              </a:rPr>
              <a:t>c</a:t>
            </a:r>
            <a:r>
              <a:rPr lang="fr-FR" dirty="0">
                <a:latin typeface="Times New Roman"/>
                <a:cs typeface="Times New Roman"/>
              </a:rPr>
              <a:t>e</a:t>
            </a:r>
            <a:r>
              <a:rPr lang="fr-FR" spc="5" dirty="0">
                <a:latin typeface="Times New Roman"/>
                <a:cs typeface="Times New Roman"/>
              </a:rPr>
              <a:t>a</a:t>
            </a:r>
            <a:r>
              <a:rPr lang="fr-FR" dirty="0">
                <a:latin typeface="Times New Roman"/>
                <a:cs typeface="Times New Roman"/>
              </a:rPr>
              <a:t>ux</a:t>
            </a:r>
            <a:r>
              <a:rPr lang="fr-FR" spc="-15" dirty="0">
                <a:latin typeface="Times New Roman"/>
                <a:cs typeface="Times New Roman"/>
              </a:rPr>
              <a:t>.</a:t>
            </a:r>
            <a:endParaRPr lang="fr-FR" dirty="0">
              <a:latin typeface="Times New Roman"/>
              <a:cs typeface="Times New Roman"/>
            </a:endParaRPr>
          </a:p>
        </p:txBody>
      </p:sp>
      <p:sp>
        <p:nvSpPr>
          <p:cNvPr id="3" name="object 3"/>
          <p:cNvSpPr txBox="1"/>
          <p:nvPr/>
        </p:nvSpPr>
        <p:spPr>
          <a:xfrm>
            <a:off x="5575300" y="285507"/>
            <a:ext cx="4251578"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Passe Cerceau</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Longue et Courte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4922A5AC-C107-4525-95B7-7257B93D9B64}"/>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34</a:t>
            </a:fld>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3300" y="1635363"/>
            <a:ext cx="8848090" cy="4965462"/>
          </a:xfrm>
          <a:prstGeom prst="rect">
            <a:avLst/>
          </a:prstGeom>
        </p:spPr>
        <p:txBody>
          <a:bodyPr vert="horz" wrap="square" lIns="0" tIns="0" rIns="0" bIns="0" rtlCol="0">
            <a:spAutoFit/>
          </a:bodyPr>
          <a:lstStyle/>
          <a:p>
            <a:pPr marL="12700" algn="just">
              <a:lnSpc>
                <a:spcPct val="100000"/>
              </a:lnSpc>
              <a:tabLst>
                <a:tab pos="404495" algn="l"/>
              </a:tabLst>
            </a:pPr>
            <a:r>
              <a:rPr lang="fr-FR" u="heavy" dirty="0">
                <a:latin typeface="Times New Roman"/>
                <a:cs typeface="Times New Roman"/>
              </a:rPr>
              <a:t>Act</a:t>
            </a:r>
            <a:r>
              <a:rPr lang="fr-FR" u="heavy" spc="-15" dirty="0">
                <a:latin typeface="Times New Roman"/>
                <a:cs typeface="Times New Roman"/>
              </a:rPr>
              <a:t>i</a:t>
            </a:r>
            <a:r>
              <a:rPr lang="fr-FR" u="heavy" dirty="0">
                <a:latin typeface="Times New Roman"/>
                <a:cs typeface="Times New Roman"/>
              </a:rPr>
              <a:t>on</a:t>
            </a:r>
            <a:endParaRPr lang="fr-FR" dirty="0">
              <a:latin typeface="Times New Roman"/>
              <a:cs typeface="Times New Roman"/>
            </a:endParaRPr>
          </a:p>
          <a:p>
            <a:pPr marL="12700" marR="5080" algn="just">
              <a:lnSpc>
                <a:spcPct val="100000"/>
              </a:lnSpc>
              <a:spcBef>
                <a:spcPts val="405"/>
              </a:spcBef>
            </a:pPr>
            <a:r>
              <a:rPr lang="fr-FR" dirty="0">
                <a:latin typeface="Times New Roman"/>
                <a:cs typeface="Times New Roman"/>
              </a:rPr>
              <a:t>Le</a:t>
            </a:r>
            <a:r>
              <a:rPr lang="fr-FR" spc="30" dirty="0">
                <a:latin typeface="Times New Roman"/>
                <a:cs typeface="Times New Roman"/>
              </a:rPr>
              <a:t> </a:t>
            </a:r>
            <a:r>
              <a:rPr lang="fr-FR" dirty="0">
                <a:latin typeface="Times New Roman"/>
                <a:cs typeface="Times New Roman"/>
              </a:rPr>
              <a:t>but</a:t>
            </a:r>
            <a:r>
              <a:rPr lang="fr-FR" spc="25" dirty="0">
                <a:latin typeface="Times New Roman"/>
                <a:cs typeface="Times New Roman"/>
              </a:rPr>
              <a:t> </a:t>
            </a:r>
            <a:r>
              <a:rPr lang="fr-FR" dirty="0">
                <a:latin typeface="Times New Roman"/>
                <a:cs typeface="Times New Roman"/>
              </a:rPr>
              <a:t>pour</a:t>
            </a:r>
            <a:r>
              <a:rPr lang="fr-FR" spc="25" dirty="0">
                <a:latin typeface="Times New Roman"/>
                <a:cs typeface="Times New Roman"/>
              </a:rPr>
              <a:t> </a:t>
            </a:r>
            <a:r>
              <a:rPr lang="fr-FR" spc="-10" dirty="0">
                <a:latin typeface="Times New Roman"/>
                <a:cs typeface="Times New Roman"/>
              </a:rPr>
              <a:t>le patient</a:t>
            </a:r>
            <a:r>
              <a:rPr lang="fr-FR" spc="25" dirty="0">
                <a:latin typeface="Times New Roman"/>
                <a:cs typeface="Times New Roman"/>
              </a:rPr>
              <a:t> </a:t>
            </a:r>
            <a:r>
              <a:rPr lang="fr-FR" dirty="0">
                <a:latin typeface="Times New Roman"/>
                <a:cs typeface="Times New Roman"/>
              </a:rPr>
              <a:t>est</a:t>
            </a:r>
            <a:r>
              <a:rPr lang="fr-FR" spc="30" dirty="0">
                <a:latin typeface="Times New Roman"/>
                <a:cs typeface="Times New Roman"/>
              </a:rPr>
              <a:t> </a:t>
            </a:r>
            <a:r>
              <a:rPr lang="fr-FR" dirty="0">
                <a:latin typeface="Times New Roman"/>
                <a:cs typeface="Times New Roman"/>
              </a:rPr>
              <a:t>de</a:t>
            </a:r>
            <a:r>
              <a:rPr lang="fr-FR" spc="30" dirty="0">
                <a:latin typeface="Times New Roman"/>
                <a:cs typeface="Times New Roman"/>
              </a:rPr>
              <a:t> </a:t>
            </a:r>
            <a:r>
              <a:rPr lang="fr-FR" spc="-10" dirty="0">
                <a:latin typeface="Times New Roman"/>
                <a:cs typeface="Times New Roman"/>
              </a:rPr>
              <a:t>l</a:t>
            </a:r>
            <a:r>
              <a:rPr lang="fr-FR" spc="-15" dirty="0">
                <a:latin typeface="Times New Roman"/>
                <a:cs typeface="Times New Roman"/>
              </a:rPr>
              <a:t>a</a:t>
            </a:r>
            <a:r>
              <a:rPr lang="fr-FR" dirty="0">
                <a:latin typeface="Times New Roman"/>
                <a:cs typeface="Times New Roman"/>
              </a:rPr>
              <a:t>n</a:t>
            </a:r>
            <a:r>
              <a:rPr lang="fr-FR" spc="-15" dirty="0">
                <a:latin typeface="Times New Roman"/>
                <a:cs typeface="Times New Roman"/>
              </a:rPr>
              <a:t>c</a:t>
            </a:r>
            <a:r>
              <a:rPr lang="fr-FR" dirty="0">
                <a:latin typeface="Times New Roman"/>
                <a:cs typeface="Times New Roman"/>
              </a:rPr>
              <a:t>er</a:t>
            </a:r>
            <a:r>
              <a:rPr lang="fr-FR" spc="10" dirty="0">
                <a:latin typeface="Times New Roman"/>
                <a:cs typeface="Times New Roman"/>
              </a:rPr>
              <a:t> </a:t>
            </a:r>
            <a:r>
              <a:rPr lang="fr-FR" dirty="0">
                <a:latin typeface="Times New Roman"/>
                <a:cs typeface="Times New Roman"/>
              </a:rPr>
              <a:t>une</a:t>
            </a:r>
            <a:r>
              <a:rPr lang="fr-FR" spc="30" dirty="0">
                <a:latin typeface="Times New Roman"/>
                <a:cs typeface="Times New Roman"/>
              </a:rPr>
              <a:t> </a:t>
            </a:r>
            <a:r>
              <a:rPr lang="fr-FR" spc="-15" dirty="0">
                <a:latin typeface="Times New Roman"/>
                <a:cs typeface="Times New Roman"/>
              </a:rPr>
              <a:t>b</a:t>
            </a:r>
            <a:r>
              <a:rPr lang="fr-FR" dirty="0">
                <a:latin typeface="Times New Roman"/>
                <a:cs typeface="Times New Roman"/>
              </a:rPr>
              <a:t>a</a:t>
            </a:r>
            <a:r>
              <a:rPr lang="fr-FR" spc="-10" dirty="0">
                <a:latin typeface="Times New Roman"/>
                <a:cs typeface="Times New Roman"/>
              </a:rPr>
              <a:t>ll</a:t>
            </a:r>
            <a:r>
              <a:rPr lang="fr-FR" dirty="0">
                <a:latin typeface="Times New Roman"/>
                <a:cs typeface="Times New Roman"/>
              </a:rPr>
              <a:t>e</a:t>
            </a:r>
            <a:r>
              <a:rPr lang="fr-FR" spc="40" dirty="0">
                <a:latin typeface="Times New Roman"/>
                <a:cs typeface="Times New Roman"/>
              </a:rPr>
              <a:t> </a:t>
            </a:r>
            <a:r>
              <a:rPr lang="fr-FR" spc="-15" dirty="0">
                <a:latin typeface="Times New Roman"/>
                <a:cs typeface="Times New Roman"/>
              </a:rPr>
              <a:t>e</a:t>
            </a:r>
            <a:r>
              <a:rPr lang="fr-FR" dirty="0">
                <a:latin typeface="Times New Roman"/>
                <a:cs typeface="Times New Roman"/>
              </a:rPr>
              <a:t>n</a:t>
            </a:r>
            <a:r>
              <a:rPr lang="fr-FR" spc="30" dirty="0">
                <a:latin typeface="Times New Roman"/>
                <a:cs typeface="Times New Roman"/>
              </a:rPr>
              <a:t> </a:t>
            </a:r>
            <a:r>
              <a:rPr lang="fr-FR" spc="-10" dirty="0">
                <a:latin typeface="Times New Roman"/>
                <a:cs typeface="Times New Roman"/>
              </a:rPr>
              <a:t>m</a:t>
            </a:r>
            <a:r>
              <a:rPr lang="fr-FR" dirty="0">
                <a:latin typeface="Times New Roman"/>
                <a:cs typeface="Times New Roman"/>
              </a:rPr>
              <a:t>ous</a:t>
            </a:r>
            <a:r>
              <a:rPr lang="fr-FR" spc="-10" dirty="0">
                <a:latin typeface="Times New Roman"/>
                <a:cs typeface="Times New Roman"/>
              </a:rPr>
              <a:t>s</a:t>
            </a:r>
            <a:r>
              <a:rPr lang="fr-FR" dirty="0">
                <a:latin typeface="Times New Roman"/>
                <a:cs typeface="Times New Roman"/>
              </a:rPr>
              <a:t>e</a:t>
            </a:r>
            <a:r>
              <a:rPr lang="fr-FR" spc="40" dirty="0">
                <a:latin typeface="Times New Roman"/>
                <a:cs typeface="Times New Roman"/>
              </a:rPr>
              <a:t> </a:t>
            </a:r>
            <a:r>
              <a:rPr lang="fr-FR" spc="-15" dirty="0">
                <a:latin typeface="Times New Roman"/>
                <a:cs typeface="Times New Roman"/>
              </a:rPr>
              <a:t>d</a:t>
            </a:r>
            <a:r>
              <a:rPr lang="fr-FR" dirty="0">
                <a:latin typeface="Times New Roman"/>
                <a:cs typeface="Times New Roman"/>
              </a:rPr>
              <a:t>ans</a:t>
            </a:r>
            <a:r>
              <a:rPr lang="fr-FR" spc="30" dirty="0">
                <a:latin typeface="Times New Roman"/>
                <a:cs typeface="Times New Roman"/>
              </a:rPr>
              <a:t> </a:t>
            </a:r>
            <a:r>
              <a:rPr lang="fr-FR" dirty="0">
                <a:latin typeface="Times New Roman"/>
                <a:cs typeface="Times New Roman"/>
              </a:rPr>
              <a:t>une</a:t>
            </a:r>
            <a:r>
              <a:rPr lang="fr-FR" spc="15" dirty="0">
                <a:latin typeface="Times New Roman"/>
                <a:cs typeface="Times New Roman"/>
              </a:rPr>
              <a:t> </a:t>
            </a:r>
            <a:r>
              <a:rPr lang="fr-FR" dirty="0">
                <a:latin typeface="Times New Roman"/>
                <a:cs typeface="Times New Roman"/>
              </a:rPr>
              <a:t>c</a:t>
            </a:r>
            <a:r>
              <a:rPr lang="fr-FR" spc="-10" dirty="0">
                <a:latin typeface="Times New Roman"/>
                <a:cs typeface="Times New Roman"/>
              </a:rPr>
              <a:t>i</a:t>
            </a:r>
            <a:r>
              <a:rPr lang="fr-FR" dirty="0">
                <a:latin typeface="Times New Roman"/>
                <a:cs typeface="Times New Roman"/>
              </a:rPr>
              <a:t>b</a:t>
            </a:r>
            <a:r>
              <a:rPr lang="fr-FR" spc="-10" dirty="0">
                <a:latin typeface="Times New Roman"/>
                <a:cs typeface="Times New Roman"/>
              </a:rPr>
              <a:t>l</a:t>
            </a:r>
            <a:r>
              <a:rPr lang="fr-FR" dirty="0">
                <a:latin typeface="Times New Roman"/>
                <a:cs typeface="Times New Roman"/>
              </a:rPr>
              <a:t>e</a:t>
            </a:r>
            <a:r>
              <a:rPr lang="fr-FR" spc="40" dirty="0">
                <a:latin typeface="Times New Roman"/>
                <a:cs typeface="Times New Roman"/>
              </a:rPr>
              <a:t> </a:t>
            </a:r>
            <a:r>
              <a:rPr lang="fr-FR" dirty="0">
                <a:latin typeface="Times New Roman"/>
                <a:cs typeface="Times New Roman"/>
              </a:rPr>
              <a:t>s</a:t>
            </a:r>
            <a:r>
              <a:rPr lang="fr-FR" spc="-20" dirty="0">
                <a:latin typeface="Times New Roman"/>
                <a:cs typeface="Times New Roman"/>
              </a:rPr>
              <a:t>u</a:t>
            </a:r>
            <a:r>
              <a:rPr lang="fr-FR" dirty="0">
                <a:latin typeface="Times New Roman"/>
                <a:cs typeface="Times New Roman"/>
              </a:rPr>
              <a:t>r</a:t>
            </a:r>
            <a:r>
              <a:rPr lang="fr-FR" spc="25"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40" dirty="0">
                <a:latin typeface="Times New Roman"/>
                <a:cs typeface="Times New Roman"/>
              </a:rPr>
              <a:t> </a:t>
            </a:r>
            <a:r>
              <a:rPr lang="fr-FR" spc="-10" dirty="0">
                <a:latin typeface="Times New Roman"/>
                <a:cs typeface="Times New Roman"/>
              </a:rPr>
              <a:t>m</a:t>
            </a:r>
            <a:r>
              <a:rPr lang="fr-FR" dirty="0">
                <a:latin typeface="Times New Roman"/>
                <a:cs typeface="Times New Roman"/>
              </a:rPr>
              <a:t>ur</a:t>
            </a:r>
            <a:r>
              <a:rPr lang="fr-FR" spc="25" dirty="0">
                <a:latin typeface="Times New Roman"/>
                <a:cs typeface="Times New Roman"/>
              </a:rPr>
              <a:t> </a:t>
            </a:r>
            <a:r>
              <a:rPr lang="fr-FR" dirty="0">
                <a:latin typeface="Times New Roman"/>
                <a:cs typeface="Times New Roman"/>
              </a:rPr>
              <a:t>f</a:t>
            </a:r>
            <a:r>
              <a:rPr lang="fr-FR" spc="-20" dirty="0">
                <a:latin typeface="Times New Roman"/>
                <a:cs typeface="Times New Roman"/>
              </a:rPr>
              <a:t>r</a:t>
            </a:r>
            <a:r>
              <a:rPr lang="fr-FR" dirty="0">
                <a:latin typeface="Times New Roman"/>
                <a:cs typeface="Times New Roman"/>
              </a:rPr>
              <a:t>on</a:t>
            </a:r>
            <a:r>
              <a:rPr lang="fr-FR" spc="-10" dirty="0">
                <a:latin typeface="Times New Roman"/>
                <a:cs typeface="Times New Roman"/>
              </a:rPr>
              <a:t>t</a:t>
            </a:r>
            <a:r>
              <a:rPr lang="fr-FR" dirty="0">
                <a:latin typeface="Times New Roman"/>
                <a:cs typeface="Times New Roman"/>
              </a:rPr>
              <a:t>al</a:t>
            </a:r>
            <a:r>
              <a:rPr lang="fr-FR" spc="35" dirty="0">
                <a:latin typeface="Times New Roman"/>
                <a:cs typeface="Times New Roman"/>
              </a:rPr>
              <a:t> </a:t>
            </a:r>
            <a:r>
              <a:rPr lang="fr-FR" spc="-15" dirty="0">
                <a:latin typeface="Times New Roman"/>
                <a:cs typeface="Times New Roman"/>
              </a:rPr>
              <a:t>e</a:t>
            </a:r>
            <a:r>
              <a:rPr lang="fr-FR" dirty="0">
                <a:latin typeface="Times New Roman"/>
                <a:cs typeface="Times New Roman"/>
              </a:rPr>
              <a:t>n</a:t>
            </a:r>
            <a:r>
              <a:rPr lang="fr-FR" spc="30" dirty="0">
                <a:latin typeface="Times New Roman"/>
                <a:cs typeface="Times New Roman"/>
              </a:rPr>
              <a:t> </a:t>
            </a:r>
            <a:r>
              <a:rPr lang="fr-FR" dirty="0">
                <a:latin typeface="Times New Roman"/>
                <a:cs typeface="Times New Roman"/>
              </a:rPr>
              <a:t>é</a:t>
            </a:r>
            <a:r>
              <a:rPr lang="fr-FR" spc="-10" dirty="0">
                <a:latin typeface="Times New Roman"/>
                <a:cs typeface="Times New Roman"/>
              </a:rPr>
              <a:t>t</a:t>
            </a:r>
            <a:r>
              <a:rPr lang="fr-FR" dirty="0">
                <a:latin typeface="Times New Roman"/>
                <a:cs typeface="Times New Roman"/>
              </a:rPr>
              <a:t>ant</a:t>
            </a:r>
            <a:r>
              <a:rPr lang="fr-FR" spc="25"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a</a:t>
            </a:r>
            <a:r>
              <a:rPr lang="fr-FR" spc="-15" dirty="0">
                <a:latin typeface="Times New Roman"/>
                <a:cs typeface="Times New Roman"/>
              </a:rPr>
              <a:t>c</a:t>
            </a:r>
            <a:r>
              <a:rPr lang="fr-FR" dirty="0">
                <a:latin typeface="Times New Roman"/>
                <a:cs typeface="Times New Roman"/>
              </a:rPr>
              <a:t>é der</a:t>
            </a:r>
            <a:r>
              <a:rPr lang="fr-FR" spc="-10" dirty="0">
                <a:latin typeface="Times New Roman"/>
                <a:cs typeface="Times New Roman"/>
              </a:rPr>
              <a:t>ri</a:t>
            </a:r>
            <a:r>
              <a:rPr lang="fr-FR" dirty="0">
                <a:latin typeface="Times New Roman"/>
                <a:cs typeface="Times New Roman"/>
              </a:rPr>
              <a:t>ère</a:t>
            </a:r>
            <a:r>
              <a:rPr lang="fr-FR" spc="204" dirty="0">
                <a:latin typeface="Times New Roman"/>
                <a:cs typeface="Times New Roman"/>
              </a:rPr>
              <a:t> </a:t>
            </a:r>
            <a:r>
              <a:rPr lang="fr-FR" dirty="0">
                <a:latin typeface="Times New Roman"/>
                <a:cs typeface="Times New Roman"/>
              </a:rPr>
              <a:t>u</a:t>
            </a:r>
            <a:r>
              <a:rPr lang="fr-FR" spc="-15" dirty="0">
                <a:latin typeface="Times New Roman"/>
                <a:cs typeface="Times New Roman"/>
              </a:rPr>
              <a:t>n</a:t>
            </a:r>
            <a:r>
              <a:rPr lang="fr-FR" dirty="0">
                <a:latin typeface="Times New Roman"/>
                <a:cs typeface="Times New Roman"/>
              </a:rPr>
              <a:t>e </a:t>
            </a:r>
            <a:r>
              <a:rPr lang="fr-FR" spc="-200" dirty="0">
                <a:latin typeface="Times New Roman"/>
                <a:cs typeface="Times New Roman"/>
              </a:rPr>
              <a:t> </a:t>
            </a:r>
            <a:r>
              <a:rPr lang="fr-FR" spc="-10" dirty="0">
                <a:latin typeface="Times New Roman"/>
                <a:cs typeface="Times New Roman"/>
              </a:rPr>
              <a:t>li</a:t>
            </a:r>
            <a:r>
              <a:rPr lang="fr-FR" dirty="0">
                <a:latin typeface="Times New Roman"/>
                <a:cs typeface="Times New Roman"/>
              </a:rPr>
              <a:t>g</a:t>
            </a:r>
            <a:r>
              <a:rPr lang="fr-FR" spc="-15" dirty="0">
                <a:latin typeface="Times New Roman"/>
                <a:cs typeface="Times New Roman"/>
              </a:rPr>
              <a:t>n</a:t>
            </a:r>
            <a:r>
              <a:rPr lang="fr-FR" dirty="0">
                <a:latin typeface="Times New Roman"/>
                <a:cs typeface="Times New Roman"/>
              </a:rPr>
              <a:t>e </a:t>
            </a:r>
            <a:r>
              <a:rPr lang="fr-FR" spc="-204" dirty="0">
                <a:latin typeface="Times New Roman"/>
                <a:cs typeface="Times New Roman"/>
              </a:rPr>
              <a:t> </a:t>
            </a:r>
            <a:r>
              <a:rPr lang="fr-FR" spc="-10" dirty="0">
                <a:latin typeface="Times New Roman"/>
                <a:cs typeface="Times New Roman"/>
              </a:rPr>
              <a:t>m</a:t>
            </a:r>
            <a:r>
              <a:rPr lang="fr-FR" dirty="0">
                <a:latin typeface="Times New Roman"/>
                <a:cs typeface="Times New Roman"/>
              </a:rPr>
              <a:t>a</a:t>
            </a:r>
            <a:r>
              <a:rPr lang="fr-FR" spc="-10" dirty="0">
                <a:latin typeface="Times New Roman"/>
                <a:cs typeface="Times New Roman"/>
              </a:rPr>
              <a:t>t</a:t>
            </a:r>
            <a:r>
              <a:rPr lang="fr-FR" dirty="0">
                <a:latin typeface="Times New Roman"/>
                <a:cs typeface="Times New Roman"/>
              </a:rPr>
              <a:t>ér</a:t>
            </a:r>
            <a:r>
              <a:rPr lang="fr-FR" spc="-15" dirty="0">
                <a:latin typeface="Times New Roman"/>
                <a:cs typeface="Times New Roman"/>
              </a:rPr>
              <a:t>i</a:t>
            </a:r>
            <a:r>
              <a:rPr lang="fr-FR" dirty="0">
                <a:latin typeface="Times New Roman"/>
                <a:cs typeface="Times New Roman"/>
              </a:rPr>
              <a:t>a</a:t>
            </a:r>
            <a:r>
              <a:rPr lang="fr-FR" spc="-10" dirty="0">
                <a:latin typeface="Times New Roman"/>
                <a:cs typeface="Times New Roman"/>
              </a:rPr>
              <a:t>li</a:t>
            </a:r>
            <a:r>
              <a:rPr lang="fr-FR" dirty="0">
                <a:latin typeface="Times New Roman"/>
                <a:cs typeface="Times New Roman"/>
              </a:rPr>
              <a:t>sée</a:t>
            </a:r>
            <a:r>
              <a:rPr lang="fr-FR" spc="204" dirty="0">
                <a:latin typeface="Times New Roman"/>
                <a:cs typeface="Times New Roman"/>
              </a:rPr>
              <a:t> </a:t>
            </a:r>
            <a:r>
              <a:rPr lang="fr-FR" spc="-5" dirty="0">
                <a:latin typeface="Times New Roman"/>
                <a:cs typeface="Times New Roman"/>
              </a:rPr>
              <a:t>a</a:t>
            </a:r>
            <a:r>
              <a:rPr lang="fr-FR" dirty="0">
                <a:latin typeface="Times New Roman"/>
                <a:cs typeface="Times New Roman"/>
              </a:rPr>
              <a:t>u </a:t>
            </a:r>
            <a:r>
              <a:rPr lang="fr-FR" spc="-215" dirty="0">
                <a:latin typeface="Times New Roman"/>
                <a:cs typeface="Times New Roman"/>
              </a:rPr>
              <a:t> </a:t>
            </a:r>
            <a:r>
              <a:rPr lang="fr-FR" dirty="0">
                <a:latin typeface="Times New Roman"/>
                <a:cs typeface="Times New Roman"/>
              </a:rPr>
              <a:t>so</a:t>
            </a:r>
            <a:r>
              <a:rPr lang="fr-FR" spc="-10" dirty="0">
                <a:latin typeface="Times New Roman"/>
                <a:cs typeface="Times New Roman"/>
              </a:rPr>
              <a:t>l</a:t>
            </a:r>
            <a:r>
              <a:rPr lang="fr-FR" dirty="0">
                <a:latin typeface="Times New Roman"/>
                <a:cs typeface="Times New Roman"/>
              </a:rPr>
              <a:t>. </a:t>
            </a:r>
            <a:r>
              <a:rPr lang="fr-FR" spc="-200"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us</a:t>
            </a:r>
            <a:r>
              <a:rPr lang="fr-FR" spc="-10" dirty="0">
                <a:latin typeface="Times New Roman"/>
                <a:cs typeface="Times New Roman"/>
              </a:rPr>
              <a:t>i</a:t>
            </a:r>
            <a:r>
              <a:rPr lang="fr-FR" dirty="0">
                <a:latin typeface="Times New Roman"/>
                <a:cs typeface="Times New Roman"/>
              </a:rPr>
              <a:t>eurs </a:t>
            </a:r>
            <a:r>
              <a:rPr lang="fr-FR" spc="-210" dirty="0">
                <a:latin typeface="Times New Roman"/>
                <a:cs typeface="Times New Roman"/>
              </a:rPr>
              <a:t> </a:t>
            </a:r>
            <a:r>
              <a:rPr lang="fr-FR" spc="-10" dirty="0">
                <a:latin typeface="Times New Roman"/>
                <a:cs typeface="Times New Roman"/>
              </a:rPr>
              <a:t>li</a:t>
            </a:r>
            <a:r>
              <a:rPr lang="fr-FR" dirty="0">
                <a:latin typeface="Times New Roman"/>
                <a:cs typeface="Times New Roman"/>
              </a:rPr>
              <a:t>gnes </a:t>
            </a:r>
            <a:r>
              <a:rPr lang="fr-FR" spc="-210" dirty="0">
                <a:latin typeface="Times New Roman"/>
                <a:cs typeface="Times New Roman"/>
              </a:rPr>
              <a:t> </a:t>
            </a:r>
            <a:r>
              <a:rPr lang="fr-FR" spc="-15" dirty="0">
                <a:latin typeface="Times New Roman"/>
                <a:cs typeface="Times New Roman"/>
              </a:rPr>
              <a:t>d</a:t>
            </a:r>
            <a:r>
              <a:rPr lang="fr-FR" dirty="0">
                <a:latin typeface="Times New Roman"/>
                <a:cs typeface="Times New Roman"/>
              </a:rPr>
              <a:t>e </a:t>
            </a:r>
            <a:r>
              <a:rPr lang="fr-FR" spc="-200" dirty="0">
                <a:latin typeface="Times New Roman"/>
                <a:cs typeface="Times New Roman"/>
              </a:rPr>
              <a:t> </a:t>
            </a:r>
            <a:r>
              <a:rPr lang="fr-FR" spc="-15" dirty="0">
                <a:latin typeface="Times New Roman"/>
                <a:cs typeface="Times New Roman"/>
              </a:rPr>
              <a:t>d</a:t>
            </a:r>
            <a:r>
              <a:rPr lang="fr-FR" dirty="0">
                <a:latin typeface="Times New Roman"/>
                <a:cs typeface="Times New Roman"/>
              </a:rPr>
              <a:t>é</a:t>
            </a:r>
            <a:r>
              <a:rPr lang="fr-FR" spc="-10" dirty="0">
                <a:latin typeface="Times New Roman"/>
                <a:cs typeface="Times New Roman"/>
              </a:rPr>
              <a:t>lim</a:t>
            </a:r>
            <a:r>
              <a:rPr lang="fr-FR" spc="5" dirty="0">
                <a:latin typeface="Times New Roman"/>
                <a:cs typeface="Times New Roman"/>
              </a:rPr>
              <a:t>i</a:t>
            </a:r>
            <a:r>
              <a:rPr lang="fr-FR" spc="-10" dirty="0">
                <a:latin typeface="Times New Roman"/>
                <a:cs typeface="Times New Roman"/>
              </a:rPr>
              <a:t>t</a:t>
            </a:r>
            <a:r>
              <a:rPr lang="fr-FR" dirty="0">
                <a:latin typeface="Times New Roman"/>
                <a:cs typeface="Times New Roman"/>
              </a:rPr>
              <a:t>at</a:t>
            </a:r>
            <a:r>
              <a:rPr lang="fr-FR" spc="-10" dirty="0">
                <a:latin typeface="Times New Roman"/>
                <a:cs typeface="Times New Roman"/>
              </a:rPr>
              <a:t>i</a:t>
            </a:r>
            <a:r>
              <a:rPr lang="fr-FR" dirty="0">
                <a:latin typeface="Times New Roman"/>
                <a:cs typeface="Times New Roman"/>
              </a:rPr>
              <a:t>on </a:t>
            </a:r>
            <a:r>
              <a:rPr lang="fr-FR" spc="-204" dirty="0">
                <a:latin typeface="Times New Roman"/>
                <a:cs typeface="Times New Roman"/>
              </a:rPr>
              <a:t> </a:t>
            </a:r>
            <a:r>
              <a:rPr lang="fr-FR" dirty="0">
                <a:latin typeface="Times New Roman"/>
                <a:cs typeface="Times New Roman"/>
              </a:rPr>
              <a:t>sont </a:t>
            </a:r>
            <a:r>
              <a:rPr lang="fr-FR" spc="-215"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acés</a:t>
            </a:r>
            <a:r>
              <a:rPr lang="fr-FR" spc="204" dirty="0">
                <a:latin typeface="Times New Roman"/>
                <a:cs typeface="Times New Roman"/>
              </a:rPr>
              <a:t> </a:t>
            </a:r>
            <a:r>
              <a:rPr lang="fr-FR" spc="-15" dirty="0">
                <a:latin typeface="Times New Roman"/>
                <a:cs typeface="Times New Roman"/>
              </a:rPr>
              <a:t>a</a:t>
            </a:r>
            <a:r>
              <a:rPr lang="fr-FR" dirty="0">
                <a:latin typeface="Times New Roman"/>
                <a:cs typeface="Times New Roman"/>
              </a:rPr>
              <a:t>u </a:t>
            </a:r>
            <a:r>
              <a:rPr lang="fr-FR" spc="-204" dirty="0">
                <a:latin typeface="Times New Roman"/>
                <a:cs typeface="Times New Roman"/>
              </a:rPr>
              <a:t> </a:t>
            </a:r>
            <a:r>
              <a:rPr lang="fr-FR" dirty="0">
                <a:latin typeface="Times New Roman"/>
                <a:cs typeface="Times New Roman"/>
              </a:rPr>
              <a:t>so</a:t>
            </a:r>
            <a:r>
              <a:rPr lang="fr-FR" spc="-10" dirty="0">
                <a:latin typeface="Times New Roman"/>
                <a:cs typeface="Times New Roman"/>
              </a:rPr>
              <a:t>l</a:t>
            </a:r>
            <a:r>
              <a:rPr lang="fr-FR" dirty="0">
                <a:latin typeface="Times New Roman"/>
                <a:cs typeface="Times New Roman"/>
              </a:rPr>
              <a:t>, </a:t>
            </a:r>
            <a:r>
              <a:rPr lang="fr-FR" spc="-210" dirty="0">
                <a:latin typeface="Times New Roman"/>
                <a:cs typeface="Times New Roman"/>
              </a:rPr>
              <a:t> </a:t>
            </a:r>
            <a:r>
              <a:rPr lang="fr-FR" dirty="0">
                <a:latin typeface="Times New Roman"/>
                <a:cs typeface="Times New Roman"/>
              </a:rPr>
              <a:t>esp</a:t>
            </a:r>
            <a:r>
              <a:rPr lang="fr-FR" spc="-20" dirty="0">
                <a:latin typeface="Times New Roman"/>
                <a:cs typeface="Times New Roman"/>
              </a:rPr>
              <a:t>a</a:t>
            </a:r>
            <a:r>
              <a:rPr lang="fr-FR" dirty="0">
                <a:latin typeface="Times New Roman"/>
                <a:cs typeface="Times New Roman"/>
              </a:rPr>
              <a:t>c</a:t>
            </a:r>
            <a:r>
              <a:rPr lang="fr-FR" spc="-15" dirty="0">
                <a:latin typeface="Times New Roman"/>
                <a:cs typeface="Times New Roman"/>
              </a:rPr>
              <a:t>é</a:t>
            </a:r>
            <a:r>
              <a:rPr lang="fr-FR" dirty="0">
                <a:latin typeface="Times New Roman"/>
                <a:cs typeface="Times New Roman"/>
              </a:rPr>
              <a:t>es d</a:t>
            </a:r>
            <a:r>
              <a:rPr lang="fr-FR" spc="-5" dirty="0">
                <a:latin typeface="Times New Roman"/>
                <a:cs typeface="Times New Roman"/>
              </a:rPr>
              <a:t>’</a:t>
            </a:r>
            <a:r>
              <a:rPr lang="fr-FR" dirty="0">
                <a:latin typeface="Times New Roman"/>
                <a:cs typeface="Times New Roman"/>
              </a:rPr>
              <a:t>1</a:t>
            </a:r>
            <a:r>
              <a:rPr lang="fr-FR" spc="-10" dirty="0">
                <a:latin typeface="Times New Roman"/>
                <a:cs typeface="Times New Roman"/>
              </a:rPr>
              <a:t>m</a:t>
            </a:r>
            <a:r>
              <a:rPr lang="fr-FR" dirty="0">
                <a:latin typeface="Times New Roman"/>
                <a:cs typeface="Times New Roman"/>
              </a:rPr>
              <a:t>,</a:t>
            </a:r>
            <a:r>
              <a:rPr lang="fr-FR" spc="70" dirty="0">
                <a:latin typeface="Times New Roman"/>
                <a:cs typeface="Times New Roman"/>
              </a:rPr>
              <a:t> </a:t>
            </a:r>
            <a:r>
              <a:rPr lang="fr-FR" dirty="0">
                <a:latin typeface="Times New Roman"/>
                <a:cs typeface="Times New Roman"/>
              </a:rPr>
              <a:t>de</a:t>
            </a:r>
            <a:r>
              <a:rPr lang="fr-FR" spc="65"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us</a:t>
            </a:r>
            <a:r>
              <a:rPr lang="fr-FR" spc="65" dirty="0">
                <a:latin typeface="Times New Roman"/>
                <a:cs typeface="Times New Roman"/>
              </a:rPr>
              <a:t> </a:t>
            </a:r>
            <a:r>
              <a:rPr lang="fr-FR" spc="-15" dirty="0">
                <a:latin typeface="Times New Roman"/>
                <a:cs typeface="Times New Roman"/>
              </a:rPr>
              <a:t>e</a:t>
            </a:r>
            <a:r>
              <a:rPr lang="fr-FR" dirty="0">
                <a:latin typeface="Times New Roman"/>
                <a:cs typeface="Times New Roman"/>
              </a:rPr>
              <a:t>n</a:t>
            </a:r>
            <a:r>
              <a:rPr lang="fr-FR" spc="65"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us</a:t>
            </a:r>
            <a:r>
              <a:rPr lang="fr-FR" spc="75" dirty="0">
                <a:latin typeface="Times New Roman"/>
                <a:cs typeface="Times New Roman"/>
              </a:rPr>
              <a:t> </a:t>
            </a:r>
            <a:r>
              <a:rPr lang="fr-FR" spc="-10" dirty="0">
                <a:latin typeface="Times New Roman"/>
                <a:cs typeface="Times New Roman"/>
              </a:rPr>
              <a:t>l</a:t>
            </a:r>
            <a:r>
              <a:rPr lang="fr-FR" dirty="0">
                <a:latin typeface="Times New Roman"/>
                <a:cs typeface="Times New Roman"/>
              </a:rPr>
              <a:t>o</a:t>
            </a:r>
            <a:r>
              <a:rPr lang="fr-FR" spc="-10" dirty="0">
                <a:latin typeface="Times New Roman"/>
                <a:cs typeface="Times New Roman"/>
              </a:rPr>
              <a:t>i</a:t>
            </a:r>
            <a:r>
              <a:rPr lang="fr-FR" dirty="0">
                <a:latin typeface="Times New Roman"/>
                <a:cs typeface="Times New Roman"/>
              </a:rPr>
              <a:t>n</a:t>
            </a:r>
            <a:r>
              <a:rPr lang="fr-FR" spc="75" dirty="0">
                <a:latin typeface="Times New Roman"/>
                <a:cs typeface="Times New Roman"/>
              </a:rPr>
              <a:t> </a:t>
            </a:r>
            <a:r>
              <a:rPr lang="fr-FR" dirty="0">
                <a:latin typeface="Times New Roman"/>
                <a:cs typeface="Times New Roman"/>
              </a:rPr>
              <a:t>du</a:t>
            </a:r>
            <a:r>
              <a:rPr lang="fr-FR" spc="65" dirty="0">
                <a:latin typeface="Times New Roman"/>
                <a:cs typeface="Times New Roman"/>
              </a:rPr>
              <a:t> </a:t>
            </a:r>
            <a:r>
              <a:rPr lang="fr-FR" spc="-10" dirty="0">
                <a:latin typeface="Times New Roman"/>
                <a:cs typeface="Times New Roman"/>
              </a:rPr>
              <a:t>m</a:t>
            </a:r>
            <a:r>
              <a:rPr lang="fr-FR" dirty="0">
                <a:latin typeface="Times New Roman"/>
                <a:cs typeface="Times New Roman"/>
              </a:rPr>
              <a:t>ur</a:t>
            </a:r>
            <a:r>
              <a:rPr lang="fr-FR" spc="50" dirty="0">
                <a:latin typeface="Times New Roman"/>
                <a:cs typeface="Times New Roman"/>
              </a:rPr>
              <a:t> </a:t>
            </a:r>
            <a:r>
              <a:rPr lang="fr-FR" dirty="0">
                <a:latin typeface="Times New Roman"/>
                <a:cs typeface="Times New Roman"/>
              </a:rPr>
              <a:t>f</a:t>
            </a:r>
            <a:r>
              <a:rPr lang="fr-FR" spc="-10" dirty="0">
                <a:latin typeface="Times New Roman"/>
                <a:cs typeface="Times New Roman"/>
              </a:rPr>
              <a:t>r</a:t>
            </a:r>
            <a:r>
              <a:rPr lang="fr-FR" dirty="0">
                <a:latin typeface="Times New Roman"/>
                <a:cs typeface="Times New Roman"/>
              </a:rPr>
              <a:t>on</a:t>
            </a:r>
            <a:r>
              <a:rPr lang="fr-FR" spc="-10" dirty="0">
                <a:latin typeface="Times New Roman"/>
                <a:cs typeface="Times New Roman"/>
              </a:rPr>
              <a:t>t</a:t>
            </a:r>
            <a:r>
              <a:rPr lang="fr-FR" dirty="0">
                <a:latin typeface="Times New Roman"/>
                <a:cs typeface="Times New Roman"/>
              </a:rPr>
              <a:t>a</a:t>
            </a:r>
            <a:r>
              <a:rPr lang="fr-FR" spc="-5" dirty="0">
                <a:latin typeface="Times New Roman"/>
                <a:cs typeface="Times New Roman"/>
              </a:rPr>
              <a:t>l</a:t>
            </a:r>
            <a:r>
              <a:rPr lang="fr-FR" dirty="0">
                <a:latin typeface="Times New Roman"/>
                <a:cs typeface="Times New Roman"/>
              </a:rPr>
              <a:t>.</a:t>
            </a:r>
            <a:r>
              <a:rPr lang="fr-FR" spc="70" dirty="0">
                <a:latin typeface="Times New Roman"/>
                <a:cs typeface="Times New Roman"/>
              </a:rPr>
              <a:t> </a:t>
            </a:r>
            <a:r>
              <a:rPr lang="fr-FR" spc="-155" dirty="0">
                <a:latin typeface="Times New Roman"/>
                <a:cs typeface="Times New Roman"/>
              </a:rPr>
              <a:t>Le patient</a:t>
            </a:r>
            <a:r>
              <a:rPr lang="fr-FR" spc="60" dirty="0">
                <a:latin typeface="Times New Roman"/>
                <a:cs typeface="Times New Roman"/>
              </a:rPr>
              <a:t> </a:t>
            </a:r>
            <a:r>
              <a:rPr lang="fr-FR" dirty="0">
                <a:latin typeface="Times New Roman"/>
                <a:cs typeface="Times New Roman"/>
              </a:rPr>
              <a:t>aura</a:t>
            </a:r>
            <a:r>
              <a:rPr lang="fr-FR" spc="60"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65" dirty="0">
                <a:latin typeface="Times New Roman"/>
                <a:cs typeface="Times New Roman"/>
              </a:rPr>
              <a:t> </a:t>
            </a:r>
            <a:r>
              <a:rPr lang="fr-FR" dirty="0">
                <a:latin typeface="Times New Roman"/>
                <a:cs typeface="Times New Roman"/>
              </a:rPr>
              <a:t>d</a:t>
            </a:r>
            <a:r>
              <a:rPr lang="fr-FR" spc="-20" dirty="0">
                <a:latin typeface="Times New Roman"/>
                <a:cs typeface="Times New Roman"/>
              </a:rPr>
              <a:t>r</a:t>
            </a:r>
            <a:r>
              <a:rPr lang="fr-FR" dirty="0">
                <a:latin typeface="Times New Roman"/>
                <a:cs typeface="Times New Roman"/>
              </a:rPr>
              <a:t>o</a:t>
            </a:r>
            <a:r>
              <a:rPr lang="fr-FR" spc="-10" dirty="0">
                <a:latin typeface="Times New Roman"/>
                <a:cs typeface="Times New Roman"/>
              </a:rPr>
              <a:t>i</a:t>
            </a:r>
            <a:r>
              <a:rPr lang="fr-FR" dirty="0">
                <a:latin typeface="Times New Roman"/>
                <a:cs typeface="Times New Roman"/>
              </a:rPr>
              <a:t>t</a:t>
            </a:r>
            <a:r>
              <a:rPr lang="fr-FR" spc="70" dirty="0">
                <a:latin typeface="Times New Roman"/>
                <a:cs typeface="Times New Roman"/>
              </a:rPr>
              <a:t> </a:t>
            </a:r>
            <a:r>
              <a:rPr lang="fr-FR" dirty="0">
                <a:latin typeface="Times New Roman"/>
                <a:cs typeface="Times New Roman"/>
              </a:rPr>
              <a:t>de</a:t>
            </a:r>
            <a:r>
              <a:rPr lang="fr-FR" spc="65" dirty="0">
                <a:latin typeface="Times New Roman"/>
                <a:cs typeface="Times New Roman"/>
              </a:rPr>
              <a:t> </a:t>
            </a:r>
            <a:r>
              <a:rPr lang="fr-FR" spc="-20" dirty="0">
                <a:latin typeface="Times New Roman"/>
                <a:cs typeface="Times New Roman"/>
              </a:rPr>
              <a:t>r</a:t>
            </a:r>
            <a:r>
              <a:rPr lang="fr-FR" spc="-15" dirty="0">
                <a:latin typeface="Times New Roman"/>
                <a:cs typeface="Times New Roman"/>
              </a:rPr>
              <a:t>e</a:t>
            </a:r>
            <a:r>
              <a:rPr lang="fr-FR" dirty="0">
                <a:latin typeface="Times New Roman"/>
                <a:cs typeface="Times New Roman"/>
              </a:rPr>
              <a:t>cu</a:t>
            </a:r>
            <a:r>
              <a:rPr lang="fr-FR" spc="-10" dirty="0">
                <a:latin typeface="Times New Roman"/>
                <a:cs typeface="Times New Roman"/>
              </a:rPr>
              <a:t>l</a:t>
            </a:r>
            <a:r>
              <a:rPr lang="fr-FR" dirty="0">
                <a:latin typeface="Times New Roman"/>
                <a:cs typeface="Times New Roman"/>
              </a:rPr>
              <a:t>er</a:t>
            </a:r>
            <a:r>
              <a:rPr lang="fr-FR" spc="60" dirty="0">
                <a:latin typeface="Times New Roman"/>
                <a:cs typeface="Times New Roman"/>
              </a:rPr>
              <a:t> </a:t>
            </a:r>
            <a:r>
              <a:rPr lang="fr-FR" dirty="0">
                <a:latin typeface="Times New Roman"/>
                <a:cs typeface="Times New Roman"/>
              </a:rPr>
              <a:t>à</a:t>
            </a:r>
            <a:r>
              <a:rPr lang="fr-FR" spc="6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65" dirty="0">
                <a:latin typeface="Times New Roman"/>
                <a:cs typeface="Times New Roman"/>
              </a:rPr>
              <a:t> </a:t>
            </a:r>
            <a:r>
              <a:rPr lang="fr-FR" spc="-10" dirty="0">
                <a:latin typeface="Times New Roman"/>
                <a:cs typeface="Times New Roman"/>
              </a:rPr>
              <a:t>li</a:t>
            </a:r>
            <a:r>
              <a:rPr lang="fr-FR" dirty="0">
                <a:latin typeface="Times New Roman"/>
                <a:cs typeface="Times New Roman"/>
              </a:rPr>
              <a:t>gne</a:t>
            </a:r>
            <a:r>
              <a:rPr lang="fr-FR" spc="65" dirty="0">
                <a:latin typeface="Times New Roman"/>
                <a:cs typeface="Times New Roman"/>
              </a:rPr>
              <a:t> </a:t>
            </a:r>
            <a:r>
              <a:rPr lang="fr-FR" dirty="0">
                <a:latin typeface="Times New Roman"/>
                <a:cs typeface="Times New Roman"/>
              </a:rPr>
              <a:t>s</a:t>
            </a:r>
            <a:r>
              <a:rPr lang="fr-FR" spc="-20" dirty="0">
                <a:latin typeface="Times New Roman"/>
                <a:cs typeface="Times New Roman"/>
              </a:rPr>
              <a:t>u</a:t>
            </a:r>
            <a:r>
              <a:rPr lang="fr-FR" spc="-10" dirty="0">
                <a:latin typeface="Times New Roman"/>
                <a:cs typeface="Times New Roman"/>
              </a:rPr>
              <a:t>i</a:t>
            </a:r>
            <a:r>
              <a:rPr lang="fr-FR" dirty="0">
                <a:latin typeface="Times New Roman"/>
                <a:cs typeface="Times New Roman"/>
              </a:rPr>
              <a:t>van</a:t>
            </a:r>
            <a:r>
              <a:rPr lang="fr-FR" spc="-10" dirty="0">
                <a:latin typeface="Times New Roman"/>
                <a:cs typeface="Times New Roman"/>
              </a:rPr>
              <a:t>t</a:t>
            </a:r>
            <a:r>
              <a:rPr lang="fr-FR" dirty="0">
                <a:latin typeface="Times New Roman"/>
                <a:cs typeface="Times New Roman"/>
              </a:rPr>
              <a:t>e</a:t>
            </a:r>
            <a:r>
              <a:rPr lang="fr-FR" spc="65" dirty="0">
                <a:latin typeface="Times New Roman"/>
                <a:cs typeface="Times New Roman"/>
              </a:rPr>
              <a:t> </a:t>
            </a:r>
            <a:r>
              <a:rPr lang="fr-FR" dirty="0">
                <a:latin typeface="Times New Roman"/>
                <a:cs typeface="Times New Roman"/>
              </a:rPr>
              <a:t>cha</a:t>
            </a:r>
            <a:r>
              <a:rPr lang="fr-FR" spc="-15" dirty="0">
                <a:latin typeface="Times New Roman"/>
                <a:cs typeface="Times New Roman"/>
              </a:rPr>
              <a:t>q</a:t>
            </a:r>
            <a:r>
              <a:rPr lang="fr-FR" dirty="0">
                <a:latin typeface="Times New Roman"/>
                <a:cs typeface="Times New Roman"/>
              </a:rPr>
              <a:t>ue f</a:t>
            </a:r>
            <a:r>
              <a:rPr lang="fr-FR" spc="-10" dirty="0">
                <a:latin typeface="Times New Roman"/>
                <a:cs typeface="Times New Roman"/>
              </a:rPr>
              <a:t>oi</a:t>
            </a:r>
            <a:r>
              <a:rPr lang="fr-FR" dirty="0">
                <a:latin typeface="Times New Roman"/>
                <a:cs typeface="Times New Roman"/>
              </a:rPr>
              <a:t>s qu</a:t>
            </a:r>
            <a:r>
              <a:rPr lang="fr-FR" spc="-10" dirty="0">
                <a:latin typeface="Times New Roman"/>
                <a:cs typeface="Times New Roman"/>
              </a:rPr>
              <a:t>’i</a:t>
            </a:r>
            <a:r>
              <a:rPr lang="fr-FR" dirty="0">
                <a:latin typeface="Times New Roman"/>
                <a:cs typeface="Times New Roman"/>
              </a:rPr>
              <a:t>l au</a:t>
            </a:r>
            <a:r>
              <a:rPr lang="fr-FR" spc="-10" dirty="0">
                <a:latin typeface="Times New Roman"/>
                <a:cs typeface="Times New Roman"/>
              </a:rPr>
              <a:t>r</a:t>
            </a:r>
            <a:r>
              <a:rPr lang="fr-FR" dirty="0">
                <a:latin typeface="Times New Roman"/>
                <a:cs typeface="Times New Roman"/>
              </a:rPr>
              <a:t>a</a:t>
            </a:r>
            <a:r>
              <a:rPr lang="fr-FR" spc="-20" dirty="0">
                <a:latin typeface="Times New Roman"/>
                <a:cs typeface="Times New Roman"/>
              </a:rPr>
              <a:t> </a:t>
            </a:r>
            <a:r>
              <a:rPr lang="fr-FR" spc="-10" dirty="0">
                <a:latin typeface="Times New Roman"/>
                <a:cs typeface="Times New Roman"/>
              </a:rPr>
              <a:t>t</a:t>
            </a:r>
            <a:r>
              <a:rPr lang="fr-FR" dirty="0">
                <a:latin typeface="Times New Roman"/>
                <a:cs typeface="Times New Roman"/>
              </a:rPr>
              <a:t>ouc</a:t>
            </a:r>
            <a:r>
              <a:rPr lang="fr-FR" spc="-10" dirty="0">
                <a:latin typeface="Times New Roman"/>
                <a:cs typeface="Times New Roman"/>
              </a:rPr>
              <a:t>h</a:t>
            </a:r>
            <a:r>
              <a:rPr lang="fr-FR" dirty="0">
                <a:latin typeface="Times New Roman"/>
                <a:cs typeface="Times New Roman"/>
              </a:rPr>
              <a:t>é</a:t>
            </a:r>
            <a:r>
              <a:rPr lang="fr-FR" spc="-10" dirty="0">
                <a:latin typeface="Times New Roman"/>
                <a:cs typeface="Times New Roman"/>
              </a:rPr>
              <a:t> l</a:t>
            </a:r>
            <a:r>
              <a:rPr lang="fr-FR" dirty="0">
                <a:latin typeface="Times New Roman"/>
                <a:cs typeface="Times New Roman"/>
              </a:rPr>
              <a:t>a</a:t>
            </a:r>
            <a:r>
              <a:rPr lang="fr-FR" spc="-10" dirty="0">
                <a:latin typeface="Times New Roman"/>
                <a:cs typeface="Times New Roman"/>
              </a:rPr>
              <a:t> </a:t>
            </a:r>
            <a:r>
              <a:rPr lang="fr-FR" dirty="0">
                <a:latin typeface="Times New Roman"/>
                <a:cs typeface="Times New Roman"/>
              </a:rPr>
              <a:t>c</a:t>
            </a:r>
            <a:r>
              <a:rPr lang="fr-FR" spc="-10" dirty="0">
                <a:latin typeface="Times New Roman"/>
                <a:cs typeface="Times New Roman"/>
              </a:rPr>
              <a:t>i</a:t>
            </a:r>
            <a:r>
              <a:rPr lang="fr-FR" dirty="0">
                <a:latin typeface="Times New Roman"/>
                <a:cs typeface="Times New Roman"/>
              </a:rPr>
              <a:t>b</a:t>
            </a:r>
            <a:r>
              <a:rPr lang="fr-FR" spc="-10" dirty="0">
                <a:latin typeface="Times New Roman"/>
                <a:cs typeface="Times New Roman"/>
              </a:rPr>
              <a:t>l</a:t>
            </a:r>
            <a:r>
              <a:rPr lang="fr-FR" spc="-5" dirty="0">
                <a:latin typeface="Times New Roman"/>
                <a:cs typeface="Times New Roman"/>
              </a:rPr>
              <a:t>e</a:t>
            </a:r>
            <a:r>
              <a:rPr lang="fr-FR" dirty="0">
                <a:latin typeface="Times New Roman"/>
                <a:cs typeface="Times New Roman"/>
              </a:rPr>
              <a:t>. Le</a:t>
            </a:r>
            <a:r>
              <a:rPr lang="fr-FR" spc="-20" dirty="0">
                <a:latin typeface="Times New Roman"/>
                <a:cs typeface="Times New Roman"/>
              </a:rPr>
              <a:t> </a:t>
            </a:r>
            <a:r>
              <a:rPr lang="fr-FR" spc="-5" dirty="0">
                <a:latin typeface="Times New Roman"/>
                <a:cs typeface="Times New Roman"/>
              </a:rPr>
              <a:t>gagnan</a:t>
            </a:r>
            <a:r>
              <a:rPr lang="fr-FR" dirty="0">
                <a:latin typeface="Times New Roman"/>
                <a:cs typeface="Times New Roman"/>
              </a:rPr>
              <a:t>t</a:t>
            </a:r>
            <a:r>
              <a:rPr lang="fr-FR" spc="-15" dirty="0">
                <a:latin typeface="Times New Roman"/>
                <a:cs typeface="Times New Roman"/>
              </a:rPr>
              <a:t> </a:t>
            </a:r>
            <a:r>
              <a:rPr lang="fr-FR" dirty="0">
                <a:latin typeface="Times New Roman"/>
                <a:cs typeface="Times New Roman"/>
              </a:rPr>
              <a:t>e</a:t>
            </a:r>
            <a:r>
              <a:rPr lang="fr-FR" spc="-10" dirty="0">
                <a:latin typeface="Times New Roman"/>
                <a:cs typeface="Times New Roman"/>
              </a:rPr>
              <a:t>s</a:t>
            </a:r>
            <a:r>
              <a:rPr lang="fr-FR" dirty="0">
                <a:latin typeface="Times New Roman"/>
                <a:cs typeface="Times New Roman"/>
              </a:rPr>
              <a:t>t</a:t>
            </a:r>
            <a:r>
              <a:rPr lang="fr-FR" spc="-15" dirty="0">
                <a:latin typeface="Times New Roman"/>
                <a:cs typeface="Times New Roman"/>
              </a:rPr>
              <a:t> </a:t>
            </a:r>
            <a:r>
              <a:rPr lang="fr-FR" dirty="0">
                <a:latin typeface="Times New Roman"/>
                <a:cs typeface="Times New Roman"/>
              </a:rPr>
              <a:t>ce</a:t>
            </a:r>
            <a:r>
              <a:rPr lang="fr-FR" spc="-15" dirty="0">
                <a:latin typeface="Times New Roman"/>
                <a:cs typeface="Times New Roman"/>
              </a:rPr>
              <a:t>l</a:t>
            </a:r>
            <a:r>
              <a:rPr lang="fr-FR" dirty="0">
                <a:latin typeface="Times New Roman"/>
                <a:cs typeface="Times New Roman"/>
              </a:rPr>
              <a:t>ui </a:t>
            </a:r>
            <a:r>
              <a:rPr lang="fr-FR" spc="-5" dirty="0">
                <a:latin typeface="Times New Roman"/>
                <a:cs typeface="Times New Roman"/>
              </a:rPr>
              <a:t>qu</a:t>
            </a:r>
            <a:r>
              <a:rPr lang="fr-FR" dirty="0">
                <a:latin typeface="Times New Roman"/>
                <a:cs typeface="Times New Roman"/>
              </a:rPr>
              <a:t>i au</a:t>
            </a:r>
            <a:r>
              <a:rPr lang="fr-FR" spc="-10" dirty="0">
                <a:latin typeface="Times New Roman"/>
                <a:cs typeface="Times New Roman"/>
              </a:rPr>
              <a:t>r</a:t>
            </a:r>
            <a:r>
              <a:rPr lang="fr-FR" dirty="0">
                <a:latin typeface="Times New Roman"/>
                <a:cs typeface="Times New Roman"/>
              </a:rPr>
              <a:t>a</a:t>
            </a:r>
            <a:r>
              <a:rPr lang="fr-FR" spc="-20" dirty="0">
                <a:latin typeface="Times New Roman"/>
                <a:cs typeface="Times New Roman"/>
              </a:rPr>
              <a:t> </a:t>
            </a:r>
            <a:r>
              <a:rPr lang="fr-FR" dirty="0">
                <a:latin typeface="Times New Roman"/>
                <a:cs typeface="Times New Roman"/>
              </a:rPr>
              <a:t>f</a:t>
            </a:r>
            <a:r>
              <a:rPr lang="fr-FR" spc="-10" dirty="0">
                <a:latin typeface="Times New Roman"/>
                <a:cs typeface="Times New Roman"/>
              </a:rPr>
              <a:t>r</a:t>
            </a:r>
            <a:r>
              <a:rPr lang="fr-FR" dirty="0">
                <a:latin typeface="Times New Roman"/>
                <a:cs typeface="Times New Roman"/>
              </a:rPr>
              <a:t>anc</a:t>
            </a:r>
            <a:r>
              <a:rPr lang="fr-FR" spc="-10" dirty="0">
                <a:latin typeface="Times New Roman"/>
                <a:cs typeface="Times New Roman"/>
              </a:rPr>
              <a:t>h</a:t>
            </a:r>
            <a:r>
              <a:rPr lang="fr-FR" dirty="0">
                <a:latin typeface="Times New Roman"/>
                <a:cs typeface="Times New Roman"/>
              </a:rPr>
              <a:t>i</a:t>
            </a:r>
            <a:r>
              <a:rPr lang="fr-FR" spc="-25"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5"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us</a:t>
            </a:r>
            <a:r>
              <a:rPr lang="fr-FR" spc="-15" dirty="0">
                <a:latin typeface="Times New Roman"/>
                <a:cs typeface="Times New Roman"/>
              </a:rPr>
              <a:t> </a:t>
            </a:r>
            <a:r>
              <a:rPr lang="fr-FR" dirty="0">
                <a:latin typeface="Times New Roman"/>
                <a:cs typeface="Times New Roman"/>
              </a:rPr>
              <a:t>d</a:t>
            </a:r>
            <a:r>
              <a:rPr lang="fr-FR" spc="-10" dirty="0">
                <a:latin typeface="Times New Roman"/>
                <a:cs typeface="Times New Roman"/>
              </a:rPr>
              <a:t>’</a:t>
            </a:r>
            <a:r>
              <a:rPr lang="fr-FR" dirty="0">
                <a:latin typeface="Times New Roman"/>
                <a:cs typeface="Times New Roman"/>
              </a:rPr>
              <a:t>é</a:t>
            </a:r>
            <a:r>
              <a:rPr lang="fr-FR" spc="-10" dirty="0">
                <a:latin typeface="Times New Roman"/>
                <a:cs typeface="Times New Roman"/>
              </a:rPr>
              <a:t>t</a:t>
            </a:r>
            <a:r>
              <a:rPr lang="fr-FR" dirty="0">
                <a:latin typeface="Times New Roman"/>
                <a:cs typeface="Times New Roman"/>
              </a:rPr>
              <a:t>ape</a:t>
            </a:r>
            <a:r>
              <a:rPr lang="fr-FR" spc="-10" dirty="0">
                <a:latin typeface="Times New Roman"/>
                <a:cs typeface="Times New Roman"/>
              </a:rPr>
              <a:t>s</a:t>
            </a:r>
            <a:r>
              <a:rPr lang="fr-FR" dirty="0">
                <a:latin typeface="Times New Roman"/>
                <a:cs typeface="Times New Roman"/>
              </a:rPr>
              <a:t>.</a:t>
            </a:r>
          </a:p>
          <a:p>
            <a:pPr>
              <a:lnSpc>
                <a:spcPct val="100000"/>
              </a:lnSpc>
              <a:spcBef>
                <a:spcPts val="38"/>
              </a:spcBef>
            </a:pPr>
            <a:endParaRPr lang="fr-FR"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Evolu</a:t>
            </a:r>
            <a:r>
              <a:rPr lang="fr-FR" u="heavy" spc="-10" dirty="0">
                <a:latin typeface="Times New Roman"/>
                <a:cs typeface="Times New Roman"/>
              </a:rPr>
              <a:t>ti</a:t>
            </a:r>
            <a:r>
              <a:rPr lang="fr-FR" u="heavy" dirty="0">
                <a:latin typeface="Times New Roman"/>
                <a:cs typeface="Times New Roman"/>
              </a:rPr>
              <a:t>ons</a:t>
            </a:r>
            <a:endParaRPr lang="fr-FR" dirty="0">
              <a:latin typeface="Times New Roman"/>
              <a:cs typeface="Times New Roman"/>
            </a:endParaRPr>
          </a:p>
          <a:p>
            <a:pPr marL="298450" marR="5080" indent="-285750" algn="just">
              <a:spcBef>
                <a:spcPts val="405"/>
              </a:spcBef>
              <a:buFont typeface="Arial" panose="020B0604020202020204" pitchFamily="34" charset="0"/>
              <a:buChar char="•"/>
              <a:tabLst>
                <a:tab pos="910590" algn="l"/>
              </a:tabLst>
            </a:pPr>
            <a:r>
              <a:rPr lang="fr-FR" dirty="0">
                <a:latin typeface="Times New Roman"/>
                <a:cs typeface="Times New Roman"/>
              </a:rPr>
              <a:t>Ajouter une cible au sol pour faire évoluer les trajectoires (croisée ou parallèle).</a:t>
            </a:r>
          </a:p>
          <a:p>
            <a:pPr marL="298450" marR="5080" indent="-285750" algn="just">
              <a:spcBef>
                <a:spcPts val="405"/>
              </a:spcBef>
              <a:buFont typeface="Arial" panose="020B0604020202020204" pitchFamily="34" charset="0"/>
              <a:buChar char="•"/>
              <a:tabLst>
                <a:tab pos="910590" algn="l"/>
              </a:tabLst>
            </a:pPr>
            <a:r>
              <a:rPr lang="fr-FR" dirty="0">
                <a:latin typeface="Times New Roman"/>
                <a:cs typeface="Times New Roman"/>
              </a:rPr>
              <a:t>Avec la raquette.</a:t>
            </a:r>
          </a:p>
          <a:p>
            <a:pPr marL="298450" marR="5080" indent="-285750" algn="just">
              <a:spcBef>
                <a:spcPts val="405"/>
              </a:spcBef>
              <a:buFont typeface="Arial" panose="020B0604020202020204" pitchFamily="34" charset="0"/>
              <a:buChar char="•"/>
              <a:tabLst>
                <a:tab pos="910590" algn="l"/>
              </a:tabLst>
            </a:pPr>
            <a:r>
              <a:rPr lang="fr-FR" dirty="0">
                <a:latin typeface="Times New Roman"/>
                <a:cs typeface="Times New Roman"/>
              </a:rPr>
              <a:t>Plutôt que de lancer la balle, il doit renvoyer une balle envoyée par l’éducateur.</a:t>
            </a:r>
          </a:p>
          <a:p>
            <a:pPr lvl="1">
              <a:lnSpc>
                <a:spcPct val="100000"/>
              </a:lnSpc>
              <a:spcBef>
                <a:spcPts val="38"/>
              </a:spcBef>
            </a:pPr>
            <a:endParaRPr lang="fr-FR" dirty="0">
              <a:latin typeface="Times New Roman"/>
              <a:cs typeface="Times New Roman"/>
            </a:endParaRPr>
          </a:p>
          <a:p>
            <a:pPr marL="12700" algn="just">
              <a:lnSpc>
                <a:spcPct val="100000"/>
              </a:lnSpc>
              <a:tabLst>
                <a:tab pos="404495" algn="l"/>
              </a:tabLst>
            </a:pPr>
            <a:r>
              <a:rPr lang="fr-FR" u="heavy" spc="-10" dirty="0">
                <a:latin typeface="Times New Roman"/>
                <a:cs typeface="Times New Roman"/>
              </a:rPr>
              <a:t>O</a:t>
            </a:r>
            <a:r>
              <a:rPr lang="fr-FR" u="heavy" dirty="0">
                <a:latin typeface="Times New Roman"/>
                <a:cs typeface="Times New Roman"/>
              </a:rPr>
              <a:t>bjec</a:t>
            </a:r>
            <a:r>
              <a:rPr lang="fr-FR" u="heavy" spc="-10" dirty="0">
                <a:latin typeface="Times New Roman"/>
                <a:cs typeface="Times New Roman"/>
              </a:rPr>
              <a:t>ti</a:t>
            </a:r>
            <a:r>
              <a:rPr lang="fr-FR" u="heavy" dirty="0">
                <a:latin typeface="Times New Roman"/>
                <a:cs typeface="Times New Roman"/>
              </a:rPr>
              <a:t>f</a:t>
            </a:r>
            <a:r>
              <a:rPr lang="fr-FR" u="heavy" spc="-10" dirty="0">
                <a:latin typeface="Times New Roman"/>
                <a:cs typeface="Times New Roman"/>
              </a:rPr>
              <a:t> </a:t>
            </a:r>
            <a:r>
              <a:rPr lang="fr-FR" u="heavy" dirty="0">
                <a:latin typeface="Times New Roman"/>
                <a:cs typeface="Times New Roman"/>
              </a:rPr>
              <a:t>pédagog</a:t>
            </a:r>
            <a:r>
              <a:rPr lang="fr-FR" u="heavy" spc="-10" dirty="0">
                <a:latin typeface="Times New Roman"/>
                <a:cs typeface="Times New Roman"/>
              </a:rPr>
              <a:t>i</a:t>
            </a:r>
            <a:r>
              <a:rPr lang="fr-FR" u="heavy" dirty="0">
                <a:latin typeface="Times New Roman"/>
                <a:cs typeface="Times New Roman"/>
              </a:rPr>
              <a:t>que</a:t>
            </a:r>
            <a:endParaRPr lang="fr-FR" dirty="0">
              <a:latin typeface="Times New Roman"/>
              <a:cs typeface="Times New Roman"/>
            </a:endParaRPr>
          </a:p>
          <a:p>
            <a:pPr marL="12700" algn="just">
              <a:lnSpc>
                <a:spcPct val="100000"/>
              </a:lnSpc>
              <a:spcBef>
                <a:spcPts val="405"/>
              </a:spcBef>
            </a:pPr>
            <a:r>
              <a:rPr lang="fr-FR" dirty="0">
                <a:latin typeface="Times New Roman"/>
                <a:cs typeface="Times New Roman"/>
              </a:rPr>
              <a:t>Recherche</a:t>
            </a:r>
            <a:r>
              <a:rPr lang="fr-FR" spc="-45" dirty="0">
                <a:latin typeface="Times New Roman"/>
                <a:cs typeface="Times New Roman"/>
              </a:rPr>
              <a:t> </a:t>
            </a:r>
            <a:r>
              <a:rPr lang="fr-FR" dirty="0">
                <a:latin typeface="Times New Roman"/>
                <a:cs typeface="Times New Roman"/>
              </a:rPr>
              <a:t>de</a:t>
            </a:r>
            <a:r>
              <a:rPr lang="fr-FR" spc="-5" dirty="0">
                <a:latin typeface="Times New Roman"/>
                <a:cs typeface="Times New Roman"/>
              </a:rPr>
              <a:t> </a:t>
            </a:r>
            <a:r>
              <a:rPr lang="fr-FR" spc="-10" dirty="0">
                <a:latin typeface="Times New Roman"/>
                <a:cs typeface="Times New Roman"/>
              </a:rPr>
              <a:t>l</a:t>
            </a:r>
            <a:r>
              <a:rPr lang="fr-FR" dirty="0">
                <a:latin typeface="Times New Roman"/>
                <a:cs typeface="Times New Roman"/>
              </a:rPr>
              <a:t>ongueur</a:t>
            </a:r>
            <a:r>
              <a:rPr lang="fr-FR" spc="-10" dirty="0">
                <a:latin typeface="Times New Roman"/>
                <a:cs typeface="Times New Roman"/>
              </a:rPr>
              <a:t> </a:t>
            </a:r>
            <a:r>
              <a:rPr lang="fr-FR" spc="-5" dirty="0">
                <a:latin typeface="Times New Roman"/>
                <a:cs typeface="Times New Roman"/>
              </a:rPr>
              <a:t>e</a:t>
            </a:r>
            <a:r>
              <a:rPr lang="fr-FR" dirty="0">
                <a:latin typeface="Times New Roman"/>
                <a:cs typeface="Times New Roman"/>
              </a:rPr>
              <a:t>t</a:t>
            </a:r>
            <a:r>
              <a:rPr lang="fr-FR" spc="-15" dirty="0">
                <a:latin typeface="Times New Roman"/>
                <a:cs typeface="Times New Roman"/>
              </a:rPr>
              <a:t> </a:t>
            </a:r>
            <a:r>
              <a:rPr lang="fr-FR" dirty="0">
                <a:latin typeface="Times New Roman"/>
                <a:cs typeface="Times New Roman"/>
              </a:rPr>
              <a:t>d’a</a:t>
            </a:r>
            <a:r>
              <a:rPr lang="fr-FR" spc="-15" dirty="0">
                <a:latin typeface="Times New Roman"/>
                <a:cs typeface="Times New Roman"/>
              </a:rPr>
              <a:t>m</a:t>
            </a:r>
            <a:r>
              <a:rPr lang="fr-FR" dirty="0">
                <a:latin typeface="Times New Roman"/>
                <a:cs typeface="Times New Roman"/>
              </a:rPr>
              <a:t>p</a:t>
            </a:r>
            <a:r>
              <a:rPr lang="fr-FR" spc="-10" dirty="0">
                <a:latin typeface="Times New Roman"/>
                <a:cs typeface="Times New Roman"/>
              </a:rPr>
              <a:t>lit</a:t>
            </a:r>
            <a:r>
              <a:rPr lang="fr-FR" dirty="0">
                <a:latin typeface="Times New Roman"/>
                <a:cs typeface="Times New Roman"/>
              </a:rPr>
              <a:t>ude</a:t>
            </a:r>
          </a:p>
          <a:p>
            <a:pPr>
              <a:lnSpc>
                <a:spcPct val="100000"/>
              </a:lnSpc>
              <a:spcBef>
                <a:spcPts val="40"/>
              </a:spcBef>
            </a:pPr>
            <a:endParaRPr lang="fr-FR"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Ma</a:t>
            </a:r>
            <a:r>
              <a:rPr lang="fr-FR" u="heavy" spc="-10" dirty="0">
                <a:latin typeface="Times New Roman"/>
                <a:cs typeface="Times New Roman"/>
              </a:rPr>
              <a:t>t</a:t>
            </a:r>
            <a:r>
              <a:rPr lang="fr-FR" u="heavy" dirty="0">
                <a:latin typeface="Times New Roman"/>
                <a:cs typeface="Times New Roman"/>
              </a:rPr>
              <a:t>ér</a:t>
            </a:r>
            <a:r>
              <a:rPr lang="fr-FR" u="heavy" spc="-15" dirty="0">
                <a:latin typeface="Times New Roman"/>
                <a:cs typeface="Times New Roman"/>
              </a:rPr>
              <a:t>i</a:t>
            </a:r>
            <a:r>
              <a:rPr lang="fr-FR" u="heavy" dirty="0">
                <a:latin typeface="Times New Roman"/>
                <a:cs typeface="Times New Roman"/>
              </a:rPr>
              <a:t>el</a:t>
            </a:r>
          </a:p>
          <a:p>
            <a:pPr marL="12700" algn="just">
              <a:lnSpc>
                <a:spcPct val="100000"/>
              </a:lnSpc>
              <a:tabLst>
                <a:tab pos="404495" algn="l"/>
              </a:tabLst>
            </a:pPr>
            <a:r>
              <a:rPr lang="fr-FR" dirty="0">
                <a:latin typeface="Times New Roman"/>
                <a:cs typeface="Times New Roman"/>
              </a:rPr>
              <a:t>Lignes</a:t>
            </a:r>
            <a:r>
              <a:rPr lang="fr-FR" spc="-10" dirty="0">
                <a:latin typeface="Times New Roman"/>
                <a:cs typeface="Times New Roman"/>
              </a:rPr>
              <a:t> </a:t>
            </a:r>
            <a:r>
              <a:rPr lang="fr-FR" dirty="0">
                <a:latin typeface="Times New Roman"/>
                <a:cs typeface="Times New Roman"/>
              </a:rPr>
              <a:t>de</a:t>
            </a:r>
            <a:r>
              <a:rPr lang="fr-FR" spc="-10" dirty="0">
                <a:latin typeface="Times New Roman"/>
                <a:cs typeface="Times New Roman"/>
              </a:rPr>
              <a:t> </a:t>
            </a:r>
            <a:r>
              <a:rPr lang="fr-FR" dirty="0">
                <a:latin typeface="Times New Roman"/>
                <a:cs typeface="Times New Roman"/>
              </a:rPr>
              <a:t>dé</a:t>
            </a:r>
            <a:r>
              <a:rPr lang="fr-FR" spc="-10" dirty="0">
                <a:latin typeface="Times New Roman"/>
                <a:cs typeface="Times New Roman"/>
              </a:rPr>
              <a:t>limit</a:t>
            </a:r>
            <a:r>
              <a:rPr lang="fr-FR" dirty="0">
                <a:latin typeface="Times New Roman"/>
                <a:cs typeface="Times New Roman"/>
              </a:rPr>
              <a:t>a</a:t>
            </a:r>
            <a:r>
              <a:rPr lang="fr-FR" spc="-10" dirty="0">
                <a:latin typeface="Times New Roman"/>
                <a:cs typeface="Times New Roman"/>
              </a:rPr>
              <a:t>ti</a:t>
            </a:r>
            <a:r>
              <a:rPr lang="fr-FR" dirty="0">
                <a:latin typeface="Times New Roman"/>
                <a:cs typeface="Times New Roman"/>
              </a:rPr>
              <a:t>on, cerceaux, bal</a:t>
            </a:r>
            <a:r>
              <a:rPr lang="fr-FR" spc="-10" dirty="0">
                <a:latin typeface="Times New Roman"/>
                <a:cs typeface="Times New Roman"/>
              </a:rPr>
              <a:t>l</a:t>
            </a:r>
            <a:r>
              <a:rPr lang="fr-FR" dirty="0">
                <a:latin typeface="Times New Roman"/>
                <a:cs typeface="Times New Roman"/>
              </a:rPr>
              <a:t>es</a:t>
            </a:r>
            <a:r>
              <a:rPr lang="fr-FR" spc="5" dirty="0">
                <a:latin typeface="Times New Roman"/>
                <a:cs typeface="Times New Roman"/>
              </a:rPr>
              <a:t> </a:t>
            </a:r>
            <a:r>
              <a:rPr lang="fr-FR" spc="-5" dirty="0">
                <a:latin typeface="Times New Roman"/>
                <a:cs typeface="Times New Roman"/>
              </a:rPr>
              <a:t>e</a:t>
            </a:r>
            <a:r>
              <a:rPr lang="fr-FR" dirty="0">
                <a:latin typeface="Times New Roman"/>
                <a:cs typeface="Times New Roman"/>
              </a:rPr>
              <a:t>n</a:t>
            </a:r>
            <a:r>
              <a:rPr lang="fr-FR" spc="-20" dirty="0">
                <a:latin typeface="Times New Roman"/>
                <a:cs typeface="Times New Roman"/>
              </a:rPr>
              <a:t> </a:t>
            </a:r>
            <a:r>
              <a:rPr lang="fr-FR" spc="-10" dirty="0">
                <a:latin typeface="Times New Roman"/>
                <a:cs typeface="Times New Roman"/>
              </a:rPr>
              <a:t>m</a:t>
            </a:r>
            <a:r>
              <a:rPr lang="fr-FR" dirty="0">
                <a:latin typeface="Times New Roman"/>
                <a:cs typeface="Times New Roman"/>
              </a:rPr>
              <a:t>ous</a:t>
            </a:r>
            <a:r>
              <a:rPr lang="fr-FR" spc="-10" dirty="0">
                <a:latin typeface="Times New Roman"/>
                <a:cs typeface="Times New Roman"/>
              </a:rPr>
              <a:t>s</a:t>
            </a:r>
            <a:r>
              <a:rPr lang="fr-FR" dirty="0">
                <a:latin typeface="Times New Roman"/>
                <a:cs typeface="Times New Roman"/>
              </a:rPr>
              <a:t>e, raquettes.</a:t>
            </a:r>
          </a:p>
        </p:txBody>
      </p:sp>
      <p:sp>
        <p:nvSpPr>
          <p:cNvPr id="3" name="object 3"/>
          <p:cNvSpPr txBox="1"/>
          <p:nvPr/>
        </p:nvSpPr>
        <p:spPr>
          <a:xfrm>
            <a:off x="6261100" y="285507"/>
            <a:ext cx="3331336"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Plus Loin,</a:t>
            </a:r>
          </a:p>
          <a:p>
            <a:pPr marL="698500" algn="r">
              <a:lnSpc>
                <a:spcPct val="100000"/>
              </a:lnSpc>
            </a:pPr>
            <a:r>
              <a:rPr lang="fr-FR" sz="4000" dirty="0">
                <a:latin typeface="Arial"/>
                <a:cs typeface="Arial"/>
              </a:rPr>
              <a:t>Plus Forte</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Longue et Courte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E118A8C0-260E-4E90-AF23-FE2EE83A9290}"/>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35</a:t>
            </a:fld>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90650" y="1843524"/>
            <a:ext cx="8191500" cy="4452501"/>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5" dirty="0">
                <a:latin typeface="Times New Roman"/>
                <a:cs typeface="Times New Roman"/>
              </a:rPr>
              <a:t>O</a:t>
            </a:r>
            <a:r>
              <a:rPr lang="fr-FR" sz="1800" dirty="0">
                <a:latin typeface="Times New Roman"/>
                <a:cs typeface="Times New Roman"/>
              </a:rPr>
              <a:t>n </a:t>
            </a:r>
            <a:r>
              <a:rPr lang="fr-FR" sz="1800" spc="-145" dirty="0">
                <a:latin typeface="Times New Roman"/>
                <a:cs typeface="Times New Roman"/>
              </a:rPr>
              <a:t> </a:t>
            </a:r>
            <a:r>
              <a:rPr lang="fr-FR" sz="1800" dirty="0">
                <a:latin typeface="Times New Roman"/>
                <a:cs typeface="Times New Roman"/>
              </a:rPr>
              <a:t>place </a:t>
            </a:r>
            <a:r>
              <a:rPr lang="fr-FR" sz="1800" spc="-150" dirty="0">
                <a:latin typeface="Times New Roman"/>
                <a:cs typeface="Times New Roman"/>
              </a:rPr>
              <a:t> </a:t>
            </a:r>
            <a:r>
              <a:rPr lang="fr-FR" sz="1800" dirty="0">
                <a:latin typeface="Times New Roman"/>
                <a:cs typeface="Times New Roman"/>
              </a:rPr>
              <a:t>un </a:t>
            </a:r>
            <a:r>
              <a:rPr lang="fr-FR" sz="1800" spc="-16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r</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au </a:t>
            </a:r>
            <a:r>
              <a:rPr lang="fr-FR" sz="1800" spc="-15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a:t>
            </a:r>
            <a:r>
              <a:rPr lang="fr-FR" sz="1800" spc="-10" dirty="0">
                <a:latin typeface="Times New Roman"/>
                <a:cs typeface="Times New Roman"/>
              </a:rPr>
              <a:t>t</a:t>
            </a:r>
            <a:r>
              <a:rPr lang="fr-FR" sz="1800" dirty="0">
                <a:latin typeface="Times New Roman"/>
                <a:cs typeface="Times New Roman"/>
              </a:rPr>
              <a:t>enu </a:t>
            </a:r>
            <a:r>
              <a:rPr lang="fr-FR" sz="1800" spc="-160" dirty="0">
                <a:latin typeface="Times New Roman"/>
                <a:cs typeface="Times New Roman"/>
              </a:rPr>
              <a:t> </a:t>
            </a:r>
            <a:r>
              <a:rPr lang="fr-FR" sz="1800" dirty="0">
                <a:latin typeface="Times New Roman"/>
                <a:cs typeface="Times New Roman"/>
              </a:rPr>
              <a:t>par </a:t>
            </a:r>
            <a:r>
              <a:rPr lang="fr-FR" sz="1800" spc="-14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 </a:t>
            </a:r>
            <a:r>
              <a:rPr lang="fr-FR" sz="1800" spc="-14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lo</a:t>
            </a:r>
            <a:r>
              <a:rPr lang="fr-FR" sz="1800" spc="5" dirty="0">
                <a:latin typeface="Times New Roman"/>
                <a:cs typeface="Times New Roman"/>
              </a:rPr>
              <a:t>t</a:t>
            </a:r>
            <a:r>
              <a:rPr lang="fr-FR" sz="1800" dirty="0">
                <a:latin typeface="Times New Roman"/>
                <a:cs typeface="Times New Roman"/>
              </a:rPr>
              <a:t>s </a:t>
            </a:r>
            <a:r>
              <a:rPr lang="fr-FR" sz="1800" spc="-15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 </a:t>
            </a:r>
            <a:r>
              <a:rPr lang="fr-FR" sz="1800" spc="-150" dirty="0">
                <a:latin typeface="Times New Roman"/>
                <a:cs typeface="Times New Roman"/>
              </a:rPr>
              <a:t> </a:t>
            </a:r>
            <a:r>
              <a:rPr lang="fr-FR" sz="1800" dirty="0">
                <a:latin typeface="Times New Roman"/>
                <a:cs typeface="Times New Roman"/>
              </a:rPr>
              <a:t>fi</a:t>
            </a:r>
            <a:r>
              <a:rPr lang="fr-FR" sz="1800" spc="-10" dirty="0">
                <a:latin typeface="Times New Roman"/>
                <a:cs typeface="Times New Roman"/>
              </a:rPr>
              <a:t>x</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ion </a:t>
            </a:r>
            <a:r>
              <a:rPr lang="fr-FR" sz="1800" spc="-165" dirty="0">
                <a:latin typeface="Times New Roman"/>
                <a:cs typeface="Times New Roman"/>
              </a:rPr>
              <a:t> </a:t>
            </a:r>
            <a:r>
              <a:rPr lang="fr-FR" sz="1800" dirty="0">
                <a:latin typeface="Times New Roman"/>
                <a:cs typeface="Times New Roman"/>
              </a:rPr>
              <a:t>et </a:t>
            </a:r>
            <a:r>
              <a:rPr lang="fr-FR" sz="1800" spc="-15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u</a:t>
            </a:r>
            <a:r>
              <a:rPr lang="fr-FR" sz="1800" dirty="0">
                <a:latin typeface="Times New Roman"/>
                <a:cs typeface="Times New Roman"/>
              </a:rPr>
              <a:t>x </a:t>
            </a:r>
            <a:r>
              <a:rPr lang="fr-FR" sz="1800" spc="-145"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â</a:t>
            </a:r>
            <a:r>
              <a:rPr lang="fr-FR" sz="1800" dirty="0">
                <a:latin typeface="Times New Roman"/>
                <a:cs typeface="Times New Roman"/>
              </a:rPr>
              <a:t>tons </a:t>
            </a:r>
            <a:r>
              <a:rPr lang="fr-FR" sz="1800" spc="-155" dirty="0">
                <a:latin typeface="Times New Roman"/>
                <a:cs typeface="Times New Roman"/>
              </a:rPr>
              <a:t> </a:t>
            </a:r>
            <a:r>
              <a:rPr lang="fr-FR" sz="1800" dirty="0">
                <a:latin typeface="Times New Roman"/>
                <a:cs typeface="Times New Roman"/>
              </a:rPr>
              <a:t>au </a:t>
            </a:r>
            <a:r>
              <a:rPr lang="fr-FR" sz="1800" spc="-14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ilieu </a:t>
            </a:r>
            <a:r>
              <a:rPr lang="fr-FR" sz="1800" spc="-155" dirty="0">
                <a:latin typeface="Times New Roman"/>
                <a:cs typeface="Times New Roman"/>
              </a:rPr>
              <a:t> </a:t>
            </a:r>
            <a:r>
              <a:rPr lang="fr-FR" sz="1800" dirty="0">
                <a:latin typeface="Times New Roman"/>
                <a:cs typeface="Times New Roman"/>
              </a:rPr>
              <a:t>du cour</a:t>
            </a:r>
            <a:r>
              <a:rPr lang="fr-FR" sz="1800" spc="5" dirty="0">
                <a:latin typeface="Times New Roman"/>
                <a:cs typeface="Times New Roman"/>
              </a:rPr>
              <a:t>t</a:t>
            </a:r>
            <a:r>
              <a:rPr lang="fr-FR" sz="1800" dirty="0">
                <a:latin typeface="Times New Roman"/>
                <a:cs typeface="Times New Roman"/>
              </a:rPr>
              <a:t>. </a:t>
            </a:r>
            <a:r>
              <a:rPr lang="fr-FR" sz="1800" spc="-100" dirty="0">
                <a:latin typeface="Times New Roman"/>
                <a:cs typeface="Times New Roman"/>
              </a:rPr>
              <a:t> </a:t>
            </a:r>
            <a:r>
              <a:rPr lang="fr-FR" sz="1800" dirty="0">
                <a:latin typeface="Times New Roman"/>
                <a:cs typeface="Times New Roman"/>
              </a:rPr>
              <a:t>Deux </a:t>
            </a:r>
            <a:r>
              <a:rPr lang="fr-FR" sz="1800" spc="-110" dirty="0">
                <a:latin typeface="Times New Roman"/>
                <a:cs typeface="Times New Roman"/>
              </a:rPr>
              <a:t> </a:t>
            </a:r>
            <a:r>
              <a:rPr lang="fr-FR" sz="1800" dirty="0">
                <a:latin typeface="Times New Roman"/>
                <a:cs typeface="Times New Roman"/>
              </a:rPr>
              <a:t>patients </a:t>
            </a:r>
            <a:r>
              <a:rPr lang="fr-FR" sz="1800" spc="-100" dirty="0">
                <a:latin typeface="Times New Roman"/>
                <a:cs typeface="Times New Roman"/>
              </a:rPr>
              <a:t> </a:t>
            </a:r>
            <a:r>
              <a:rPr lang="fr-FR" sz="1800" dirty="0">
                <a:latin typeface="Times New Roman"/>
                <a:cs typeface="Times New Roman"/>
              </a:rPr>
              <a:t>sont </a:t>
            </a:r>
            <a:r>
              <a:rPr lang="fr-FR" sz="1800" spc="-110" dirty="0">
                <a:latin typeface="Times New Roman"/>
                <a:cs typeface="Times New Roman"/>
              </a:rPr>
              <a:t> </a:t>
            </a:r>
            <a:r>
              <a:rPr lang="fr-FR" sz="1800" dirty="0">
                <a:latin typeface="Times New Roman"/>
                <a:cs typeface="Times New Roman"/>
              </a:rPr>
              <a:t>à </a:t>
            </a:r>
            <a:r>
              <a:rPr lang="fr-FR" sz="1800" spc="-105" dirty="0">
                <a:latin typeface="Times New Roman"/>
                <a:cs typeface="Times New Roman"/>
              </a:rPr>
              <a:t> </a:t>
            </a:r>
            <a:r>
              <a:rPr lang="fr-FR" sz="1800" dirty="0">
                <a:latin typeface="Times New Roman"/>
                <a:cs typeface="Times New Roman"/>
              </a:rPr>
              <a:t>é</a:t>
            </a:r>
            <a:r>
              <a:rPr lang="fr-FR" sz="1800" spc="-10" dirty="0">
                <a:latin typeface="Times New Roman"/>
                <a:cs typeface="Times New Roman"/>
              </a:rPr>
              <a:t>g</a:t>
            </a:r>
            <a:r>
              <a:rPr lang="fr-FR" sz="1800" dirty="0">
                <a:latin typeface="Times New Roman"/>
                <a:cs typeface="Times New Roman"/>
              </a:rPr>
              <a:t>ale </a:t>
            </a:r>
            <a:r>
              <a:rPr lang="fr-FR" sz="1800" spc="-95" dirty="0">
                <a:latin typeface="Times New Roman"/>
                <a:cs typeface="Times New Roman"/>
              </a:rPr>
              <a:t> </a:t>
            </a:r>
            <a:r>
              <a:rPr lang="fr-FR" sz="1800" dirty="0">
                <a:latin typeface="Times New Roman"/>
                <a:cs typeface="Times New Roman"/>
              </a:rPr>
              <a:t>dis</a:t>
            </a:r>
            <a:r>
              <a:rPr lang="fr-FR" sz="1800" spc="-10" dirty="0">
                <a:latin typeface="Times New Roman"/>
                <a:cs typeface="Times New Roman"/>
              </a:rPr>
              <a:t>t</a:t>
            </a:r>
            <a:r>
              <a:rPr lang="fr-FR" sz="1800" dirty="0">
                <a:latin typeface="Times New Roman"/>
                <a:cs typeface="Times New Roman"/>
              </a:rPr>
              <a:t>an</a:t>
            </a:r>
            <a:r>
              <a:rPr lang="fr-FR" sz="1800" spc="5" dirty="0">
                <a:latin typeface="Times New Roman"/>
                <a:cs typeface="Times New Roman"/>
              </a:rPr>
              <a:t>c</a:t>
            </a:r>
            <a:r>
              <a:rPr lang="fr-FR" sz="1800" dirty="0">
                <a:latin typeface="Times New Roman"/>
                <a:cs typeface="Times New Roman"/>
              </a:rPr>
              <a:t>e </a:t>
            </a:r>
            <a:r>
              <a:rPr lang="fr-FR" sz="1800" spc="-105" dirty="0">
                <a:latin typeface="Times New Roman"/>
                <a:cs typeface="Times New Roman"/>
              </a:rPr>
              <a:t> </a:t>
            </a:r>
            <a:r>
              <a:rPr lang="fr-FR" sz="1800" dirty="0">
                <a:latin typeface="Times New Roman"/>
                <a:cs typeface="Times New Roman"/>
              </a:rPr>
              <a:t>du </a:t>
            </a:r>
            <a:r>
              <a:rPr lang="fr-FR" sz="1800" spc="-105"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er</a:t>
            </a:r>
            <a:r>
              <a:rPr lang="fr-FR" sz="1800" spc="5"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spc="-15" dirty="0">
                <a:latin typeface="Times New Roman"/>
                <a:cs typeface="Times New Roman"/>
              </a:rPr>
              <a:t>u</a:t>
            </a:r>
            <a:r>
              <a:rPr lang="fr-FR" sz="1800" dirty="0">
                <a:latin typeface="Times New Roman"/>
                <a:cs typeface="Times New Roman"/>
              </a:rPr>
              <a:t>, </a:t>
            </a:r>
            <a:r>
              <a:rPr lang="fr-FR" sz="1800" spc="-100" dirty="0">
                <a:latin typeface="Times New Roman"/>
                <a:cs typeface="Times New Roman"/>
              </a:rPr>
              <a:t> </a:t>
            </a:r>
            <a:r>
              <a:rPr lang="fr-FR" sz="1800" dirty="0">
                <a:latin typeface="Times New Roman"/>
                <a:cs typeface="Times New Roman"/>
              </a:rPr>
              <a:t>fa</a:t>
            </a:r>
            <a:r>
              <a:rPr lang="fr-FR" sz="1800" spc="-10" dirty="0">
                <a:latin typeface="Times New Roman"/>
                <a:cs typeface="Times New Roman"/>
              </a:rPr>
              <a:t>c</a:t>
            </a:r>
            <a:r>
              <a:rPr lang="fr-FR" sz="1800" dirty="0">
                <a:latin typeface="Times New Roman"/>
                <a:cs typeface="Times New Roman"/>
              </a:rPr>
              <a:t>e </a:t>
            </a:r>
            <a:r>
              <a:rPr lang="fr-FR" sz="1800" spc="-105" dirty="0">
                <a:latin typeface="Times New Roman"/>
                <a:cs typeface="Times New Roman"/>
              </a:rPr>
              <a:t> </a:t>
            </a:r>
            <a:r>
              <a:rPr lang="fr-FR" sz="1800" dirty="0">
                <a:latin typeface="Times New Roman"/>
                <a:cs typeface="Times New Roman"/>
              </a:rPr>
              <a:t>à </a:t>
            </a:r>
            <a:r>
              <a:rPr lang="fr-FR" sz="1800" spc="-95"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 </a:t>
            </a:r>
            <a:r>
              <a:rPr lang="fr-FR" sz="1800" spc="-90" dirty="0">
                <a:latin typeface="Times New Roman"/>
                <a:cs typeface="Times New Roman"/>
              </a:rPr>
              <a:t> </a:t>
            </a:r>
            <a:r>
              <a:rPr lang="fr-FR" sz="1800" spc="-15" dirty="0">
                <a:latin typeface="Times New Roman"/>
                <a:cs typeface="Times New Roman"/>
              </a:rPr>
              <a:t>I</a:t>
            </a:r>
            <a:r>
              <a:rPr lang="fr-FR" sz="1800" dirty="0">
                <a:latin typeface="Times New Roman"/>
                <a:cs typeface="Times New Roman"/>
              </a:rPr>
              <a:t>ls </a:t>
            </a:r>
            <a:r>
              <a:rPr lang="fr-FR" sz="1800" spc="-100" dirty="0">
                <a:latin typeface="Times New Roman"/>
                <a:cs typeface="Times New Roman"/>
              </a:rPr>
              <a:t> </a:t>
            </a:r>
            <a:r>
              <a:rPr lang="fr-FR" sz="1800" dirty="0">
                <a:latin typeface="Times New Roman"/>
                <a:cs typeface="Times New Roman"/>
              </a:rPr>
              <a:t>ont </a:t>
            </a:r>
            <a:r>
              <a:rPr lang="fr-FR" sz="1800" spc="-105" dirty="0">
                <a:latin typeface="Times New Roman"/>
                <a:cs typeface="Times New Roman"/>
              </a:rPr>
              <a:t> </a:t>
            </a:r>
            <a:r>
              <a:rPr lang="fr-FR" sz="1800" dirty="0">
                <a:latin typeface="Times New Roman"/>
                <a:cs typeface="Times New Roman"/>
              </a:rPr>
              <a:t>dix </a:t>
            </a:r>
            <a:r>
              <a:rPr lang="fr-FR" sz="1800" spc="-105" dirty="0">
                <a:latin typeface="Times New Roman"/>
                <a:cs typeface="Times New Roman"/>
              </a:rPr>
              <a:t> </a:t>
            </a:r>
            <a:r>
              <a:rPr lang="fr-FR" sz="1800" dirty="0">
                <a:latin typeface="Times New Roman"/>
                <a:cs typeface="Times New Roman"/>
              </a:rPr>
              <a:t>ball</a:t>
            </a:r>
            <a:r>
              <a:rPr lang="fr-FR" sz="1800" spc="-10" dirty="0">
                <a:latin typeface="Times New Roman"/>
                <a:cs typeface="Times New Roman"/>
              </a:rPr>
              <a:t>e</a:t>
            </a:r>
            <a:r>
              <a:rPr lang="fr-FR" sz="1800" dirty="0">
                <a:latin typeface="Times New Roman"/>
                <a:cs typeface="Times New Roman"/>
              </a:rPr>
              <a:t>s chacun</a:t>
            </a:r>
            <a:r>
              <a:rPr lang="fr-FR" sz="1800" spc="-1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doivent</a:t>
            </a:r>
            <a:r>
              <a:rPr lang="fr-FR" sz="1800" spc="-5" dirty="0">
                <a:latin typeface="Times New Roman"/>
                <a:cs typeface="Times New Roman"/>
              </a:rPr>
              <a:t> </a:t>
            </a:r>
            <a:r>
              <a:rPr lang="fr-FR" sz="1800" dirty="0">
                <a:latin typeface="Times New Roman"/>
                <a:cs typeface="Times New Roman"/>
              </a:rPr>
              <a:t>fa</a:t>
            </a:r>
            <a:r>
              <a:rPr lang="fr-FR" sz="1800" spc="5" dirty="0">
                <a:latin typeface="Times New Roman"/>
                <a:cs typeface="Times New Roman"/>
              </a:rPr>
              <a:t>i</a:t>
            </a:r>
            <a:r>
              <a:rPr lang="fr-FR" sz="1800" dirty="0">
                <a:latin typeface="Times New Roman"/>
                <a:cs typeface="Times New Roman"/>
              </a:rPr>
              <a:t>re</a:t>
            </a:r>
            <a:r>
              <a:rPr lang="fr-FR" sz="1800" spc="-15" dirty="0">
                <a:latin typeface="Times New Roman"/>
                <a:cs typeface="Times New Roman"/>
              </a:rPr>
              <a:t> </a:t>
            </a:r>
            <a:r>
              <a:rPr lang="fr-FR" sz="1800" dirty="0">
                <a:latin typeface="Times New Roman"/>
                <a:cs typeface="Times New Roman"/>
              </a:rPr>
              <a:t>pas</a:t>
            </a:r>
            <a:r>
              <a:rPr lang="fr-FR" sz="1800" spc="-10" dirty="0">
                <a:latin typeface="Times New Roman"/>
                <a:cs typeface="Times New Roman"/>
              </a:rPr>
              <a:t>s</a:t>
            </a:r>
            <a:r>
              <a:rPr lang="fr-FR" sz="1800" dirty="0">
                <a:latin typeface="Times New Roman"/>
                <a:cs typeface="Times New Roman"/>
              </a:rPr>
              <a:t>er</a:t>
            </a:r>
            <a:r>
              <a:rPr lang="fr-FR" sz="1800" spc="10"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axi</a:t>
            </a:r>
            <a:r>
              <a:rPr lang="fr-FR" sz="1800" spc="-15" dirty="0">
                <a:latin typeface="Times New Roman"/>
                <a:cs typeface="Times New Roman"/>
              </a:rPr>
              <a:t>m</a:t>
            </a:r>
            <a:r>
              <a:rPr lang="fr-FR" sz="1800" dirty="0">
                <a:latin typeface="Times New Roman"/>
                <a:cs typeface="Times New Roman"/>
              </a:rPr>
              <a:t>um</a:t>
            </a:r>
            <a:r>
              <a:rPr lang="fr-FR" sz="1800" spc="5"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ball</a:t>
            </a:r>
            <a:r>
              <a:rPr lang="fr-FR" sz="1800" spc="5" dirty="0">
                <a:latin typeface="Times New Roman"/>
                <a:cs typeface="Times New Roman"/>
              </a:rPr>
              <a:t>e</a:t>
            </a:r>
            <a:r>
              <a:rPr lang="fr-FR" sz="1800" dirty="0">
                <a:latin typeface="Times New Roman"/>
                <a:cs typeface="Times New Roman"/>
              </a:rPr>
              <a:t>s</a:t>
            </a:r>
            <a:r>
              <a:rPr lang="fr-FR" sz="1800" spc="-20" dirty="0">
                <a:latin typeface="Times New Roman"/>
                <a:cs typeface="Times New Roman"/>
              </a:rPr>
              <a:t> </a:t>
            </a:r>
            <a:r>
              <a:rPr lang="fr-FR" sz="1800" dirty="0">
                <a:latin typeface="Times New Roman"/>
                <a:cs typeface="Times New Roman"/>
              </a:rPr>
              <a:t>dans le</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a:t>
            </a:r>
            <a:r>
              <a:rPr lang="fr-FR" sz="1800" spc="5" dirty="0">
                <a:latin typeface="Times New Roman"/>
                <a:cs typeface="Times New Roman"/>
              </a:rPr>
              <a:t>e</a:t>
            </a:r>
            <a:r>
              <a:rPr lang="fr-FR" sz="1800" dirty="0">
                <a:latin typeface="Times New Roman"/>
                <a:cs typeface="Times New Roman"/>
              </a:rPr>
              <a:t>a</a:t>
            </a:r>
            <a:r>
              <a:rPr lang="fr-FR" sz="1800" spc="5" dirty="0">
                <a:latin typeface="Times New Roman"/>
                <a:cs typeface="Times New Roman"/>
              </a:rPr>
              <a:t>u</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spc="-5" dirty="0">
                <a:latin typeface="Times New Roman"/>
                <a:cs typeface="Times New Roman"/>
              </a:rPr>
              <a:t>Varier la distance entre les patients.</a:t>
            </a:r>
          </a:p>
          <a:p>
            <a:pPr marL="298450" marR="5080" lvl="1" indent="-285750" algn="just">
              <a:spcBef>
                <a:spcPts val="430"/>
              </a:spcBef>
              <a:buFont typeface="Arial" panose="020B0604020202020204" pitchFamily="34" charset="0"/>
              <a:buChar char="•"/>
              <a:tabLst>
                <a:tab pos="910590" algn="l"/>
              </a:tabLst>
            </a:pPr>
            <a:r>
              <a:rPr lang="fr-FR" spc="-5" dirty="0">
                <a:latin typeface="Times New Roman"/>
                <a:cs typeface="Times New Roman"/>
              </a:rPr>
              <a:t>Défi chronométré</a:t>
            </a:r>
          </a:p>
          <a:p>
            <a:pPr lvl="1">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Habi</a:t>
            </a:r>
            <a:r>
              <a:rPr lang="fr-FR" sz="1800" spc="5" dirty="0">
                <a:latin typeface="Times New Roman"/>
                <a:cs typeface="Times New Roman"/>
              </a:rPr>
              <a:t>t</a:t>
            </a:r>
            <a:r>
              <a:rPr lang="fr-FR" sz="1800" dirty="0">
                <a:latin typeface="Times New Roman"/>
                <a:cs typeface="Times New Roman"/>
              </a:rPr>
              <a:t>uer</a:t>
            </a:r>
            <a:r>
              <a:rPr lang="fr-FR" sz="1800" spc="-10" dirty="0">
                <a:latin typeface="Times New Roman"/>
                <a:cs typeface="Times New Roman"/>
              </a:rPr>
              <a:t> </a:t>
            </a:r>
            <a:r>
              <a:rPr lang="fr-FR" sz="1800" dirty="0">
                <a:latin typeface="Times New Roman"/>
                <a:cs typeface="Times New Roman"/>
              </a:rPr>
              <a:t>le patient à</a:t>
            </a:r>
            <a:r>
              <a:rPr lang="fr-FR" sz="1800" spc="-5" dirty="0">
                <a:latin typeface="Times New Roman"/>
                <a:cs typeface="Times New Roman"/>
              </a:rPr>
              <a:t> </a:t>
            </a:r>
            <a:r>
              <a:rPr lang="fr-FR" sz="1800" dirty="0">
                <a:latin typeface="Times New Roman"/>
                <a:cs typeface="Times New Roman"/>
              </a:rPr>
              <a:t>des</a:t>
            </a:r>
            <a:r>
              <a:rPr lang="fr-FR" sz="1800" spc="-10"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court</a:t>
            </a:r>
            <a:r>
              <a:rPr lang="fr-FR" sz="1800" spc="5" dirty="0">
                <a:latin typeface="Times New Roman"/>
                <a:cs typeface="Times New Roman"/>
              </a:rPr>
              <a:t>e</a:t>
            </a:r>
            <a:r>
              <a:rPr lang="fr-FR" sz="1800" dirty="0">
                <a:latin typeface="Times New Roman"/>
                <a:cs typeface="Times New Roman"/>
              </a:rPr>
              <a:t>s</a:t>
            </a:r>
            <a:r>
              <a:rPr lang="fr-FR" sz="1800" spc="-2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longu</a:t>
            </a:r>
            <a:r>
              <a:rPr lang="fr-FR" sz="1800" spc="5" dirty="0">
                <a:latin typeface="Times New Roman"/>
                <a:cs typeface="Times New Roman"/>
              </a:rPr>
              <a:t>e</a:t>
            </a:r>
            <a:r>
              <a:rPr lang="fr-FR" sz="1800" dirty="0">
                <a:latin typeface="Times New Roman"/>
                <a:cs typeface="Times New Roman"/>
              </a:rPr>
              <a:t>s.</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p>
          <a:p>
            <a:pPr marL="12700" algn="just">
              <a:lnSpc>
                <a:spcPct val="100000"/>
              </a:lnSpc>
              <a:tabLst>
                <a:tab pos="404495" algn="l"/>
              </a:tabLst>
            </a:pPr>
            <a:r>
              <a:rPr lang="fr-FR" sz="1800" dirty="0">
                <a:latin typeface="Times New Roman"/>
                <a:cs typeface="Times New Roman"/>
              </a:rPr>
              <a:t>Plots</a:t>
            </a:r>
            <a:r>
              <a:rPr lang="fr-FR" sz="1800" spc="-1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fix</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 pique</a:t>
            </a:r>
            <a:r>
              <a:rPr lang="fr-FR" sz="1800" spc="5" dirty="0">
                <a:latin typeface="Times New Roman"/>
                <a:cs typeface="Times New Roman"/>
              </a:rPr>
              <a:t>t</a:t>
            </a:r>
            <a:r>
              <a:rPr lang="fr-FR" sz="1800" dirty="0">
                <a:latin typeface="Times New Roman"/>
                <a:cs typeface="Times New Roman"/>
              </a:rPr>
              <a:t>s, cer</a:t>
            </a:r>
            <a:r>
              <a:rPr lang="fr-FR" sz="1800" spc="5"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ux</a:t>
            </a:r>
            <a:r>
              <a:rPr lang="fr-FR" spc="-15" dirty="0">
                <a:latin typeface="Times New Roman"/>
                <a:cs typeface="Times New Roman"/>
              </a:rPr>
              <a:t>, balles en mousse, lignes de délimitation.</a:t>
            </a:r>
            <a:endParaRPr lang="fr-FR" sz="1800" dirty="0">
              <a:latin typeface="Times New Roman"/>
              <a:cs typeface="Times New Roman"/>
            </a:endParaRPr>
          </a:p>
        </p:txBody>
      </p:sp>
      <p:sp>
        <p:nvSpPr>
          <p:cNvPr id="3" name="object 3"/>
          <p:cNvSpPr txBox="1"/>
          <p:nvPr/>
        </p:nvSpPr>
        <p:spPr>
          <a:xfrm>
            <a:off x="6337300" y="285507"/>
            <a:ext cx="3352800"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Petit Volley</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Longue et Courte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5BE1A76A-5868-4351-93DB-4DB562780ED1}"/>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36</a:t>
            </a:fld>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407413" y="1581212"/>
            <a:ext cx="8190865" cy="4780796"/>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dirty="0">
                <a:latin typeface="Times New Roman"/>
                <a:cs typeface="Times New Roman"/>
              </a:rPr>
              <a:t>,</a:t>
            </a:r>
            <a:r>
              <a:rPr lang="fr-FR" sz="1800" spc="11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a:t>
            </a:r>
            <a:r>
              <a:rPr lang="fr-FR" sz="1800" spc="5" dirty="0">
                <a:latin typeface="Times New Roman"/>
                <a:cs typeface="Times New Roman"/>
              </a:rPr>
              <a:t>t</a:t>
            </a:r>
            <a:r>
              <a:rPr lang="fr-FR" sz="1800" dirty="0">
                <a:latin typeface="Times New Roman"/>
                <a:cs typeface="Times New Roman"/>
              </a:rPr>
              <a:t>a</a:t>
            </a:r>
            <a:r>
              <a:rPr lang="fr-FR" sz="1800" spc="-10" dirty="0">
                <a:latin typeface="Times New Roman"/>
                <a:cs typeface="Times New Roman"/>
              </a:rPr>
              <a:t>n</a:t>
            </a:r>
            <a:r>
              <a:rPr lang="fr-FR" sz="1800" dirty="0">
                <a:latin typeface="Times New Roman"/>
                <a:cs typeface="Times New Roman"/>
              </a:rPr>
              <a:t>t</a:t>
            </a:r>
            <a:r>
              <a:rPr lang="fr-FR" sz="1800" spc="95" dirty="0">
                <a:latin typeface="Times New Roman"/>
                <a:cs typeface="Times New Roman"/>
              </a:rPr>
              <a:t> </a:t>
            </a:r>
            <a:r>
              <a:rPr lang="fr-FR" sz="1800" dirty="0">
                <a:latin typeface="Times New Roman"/>
                <a:cs typeface="Times New Roman"/>
              </a:rPr>
              <a:t>du</a:t>
            </a:r>
            <a:r>
              <a:rPr lang="fr-FR" sz="1800" spc="9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T</a:t>
            </a:r>
            <a:r>
              <a:rPr lang="fr-FR" sz="1800" spc="-10" dirty="0">
                <a:latin typeface="Times New Roman"/>
                <a:cs typeface="Times New Roman"/>
              </a:rPr>
              <a:t>»</a:t>
            </a:r>
            <a:r>
              <a:rPr lang="fr-FR" sz="1800" dirty="0">
                <a:latin typeface="Times New Roman"/>
                <a:cs typeface="Times New Roman"/>
              </a:rPr>
              <a:t>,</a:t>
            </a:r>
            <a:r>
              <a:rPr lang="fr-FR" sz="1800" spc="105" dirty="0">
                <a:latin typeface="Times New Roman"/>
                <a:cs typeface="Times New Roman"/>
              </a:rPr>
              <a:t> </a:t>
            </a:r>
            <a:r>
              <a:rPr lang="fr-FR" sz="1800" dirty="0">
                <a:latin typeface="Times New Roman"/>
                <a:cs typeface="Times New Roman"/>
              </a:rPr>
              <a:t>doit</a:t>
            </a:r>
            <a:r>
              <a:rPr lang="fr-FR" sz="1800" spc="95" dirty="0">
                <a:latin typeface="Times New Roman"/>
                <a:cs typeface="Times New Roman"/>
              </a:rPr>
              <a:t> </a:t>
            </a:r>
            <a:r>
              <a:rPr lang="fr-FR" sz="1800" dirty="0">
                <a:latin typeface="Times New Roman"/>
                <a:cs typeface="Times New Roman"/>
              </a:rPr>
              <a:t>al</a:t>
            </a:r>
            <a:r>
              <a:rPr lang="fr-FR" sz="1800" spc="-15" dirty="0">
                <a:latin typeface="Times New Roman"/>
                <a:cs typeface="Times New Roman"/>
              </a:rPr>
              <a:t>l</a:t>
            </a:r>
            <a:r>
              <a:rPr lang="fr-FR" sz="1800" dirty="0">
                <a:latin typeface="Times New Roman"/>
                <a:cs typeface="Times New Roman"/>
              </a:rPr>
              <a:t>er</a:t>
            </a:r>
            <a:r>
              <a:rPr lang="fr-FR" sz="1800" spc="105"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er</a:t>
            </a:r>
            <a:r>
              <a:rPr lang="fr-FR" sz="1800" spc="5" dirty="0">
                <a:latin typeface="Times New Roman"/>
                <a:cs typeface="Times New Roman"/>
              </a:rPr>
              <a:t>c</a:t>
            </a:r>
            <a:r>
              <a:rPr lang="fr-FR" sz="1800" dirty="0">
                <a:latin typeface="Times New Roman"/>
                <a:cs typeface="Times New Roman"/>
              </a:rPr>
              <a:t>her</a:t>
            </a:r>
            <a:r>
              <a:rPr lang="fr-FR" sz="1800" spc="95"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0" dirty="0">
                <a:latin typeface="Times New Roman"/>
                <a:cs typeface="Times New Roman"/>
              </a:rPr>
              <a:t> </a:t>
            </a:r>
            <a:r>
              <a:rPr lang="fr-FR" sz="1800" dirty="0">
                <a:latin typeface="Times New Roman"/>
                <a:cs typeface="Times New Roman"/>
              </a:rPr>
              <a:t>en</a:t>
            </a:r>
            <a:r>
              <a:rPr lang="fr-FR" sz="1800" spc="9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cée</a:t>
            </a:r>
            <a:r>
              <a:rPr lang="fr-FR" sz="1800" spc="105" dirty="0">
                <a:latin typeface="Times New Roman"/>
                <a:cs typeface="Times New Roman"/>
              </a:rPr>
              <a:t> </a:t>
            </a:r>
            <a:r>
              <a:rPr lang="fr-FR" sz="1800" dirty="0">
                <a:latin typeface="Times New Roman"/>
                <a:cs typeface="Times New Roman"/>
              </a:rPr>
              <a:t>sur</a:t>
            </a:r>
            <a:r>
              <a:rPr lang="fr-FR" sz="1800" spc="8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05" dirty="0">
                <a:latin typeface="Times New Roman"/>
                <a:cs typeface="Times New Roman"/>
              </a:rPr>
              <a:t> </a:t>
            </a:r>
            <a:r>
              <a:rPr lang="fr-FR" sz="1800" dirty="0">
                <a:latin typeface="Times New Roman"/>
                <a:cs typeface="Times New Roman"/>
              </a:rPr>
              <a:t>dr</a:t>
            </a:r>
            <a:r>
              <a:rPr lang="fr-FR" sz="1800" spc="-15" dirty="0">
                <a:latin typeface="Times New Roman"/>
                <a:cs typeface="Times New Roman"/>
              </a:rPr>
              <a:t>o</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ou la </a:t>
            </a:r>
            <a:r>
              <a:rPr lang="fr-FR" sz="1800" spc="-10" dirty="0">
                <a:latin typeface="Times New Roman"/>
                <a:cs typeface="Times New Roman"/>
              </a:rPr>
              <a:t> </a:t>
            </a:r>
            <a:r>
              <a:rPr lang="fr-FR" sz="1800" dirty="0">
                <a:latin typeface="Times New Roman"/>
                <a:cs typeface="Times New Roman"/>
              </a:rPr>
              <a:t>ga</a:t>
            </a:r>
            <a:r>
              <a:rPr lang="fr-FR" sz="1800" spc="-10" dirty="0">
                <a:latin typeface="Times New Roman"/>
                <a:cs typeface="Times New Roman"/>
              </a:rPr>
              <a:t>u</a:t>
            </a:r>
            <a:r>
              <a:rPr lang="fr-FR" sz="1800" dirty="0">
                <a:latin typeface="Times New Roman"/>
                <a:cs typeface="Times New Roman"/>
              </a:rPr>
              <a:t>che </a:t>
            </a:r>
            <a:r>
              <a:rPr lang="fr-FR" sz="1800" spc="-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ég</a:t>
            </a:r>
            <a:r>
              <a:rPr lang="fr-FR" sz="1800" spc="5" dirty="0">
                <a:latin typeface="Times New Roman"/>
                <a:cs typeface="Times New Roman"/>
              </a:rPr>
              <a:t>è</a:t>
            </a:r>
            <a:r>
              <a:rPr lang="fr-FR" sz="1800" spc="-15" dirty="0">
                <a:latin typeface="Times New Roman"/>
                <a:cs typeface="Times New Roman"/>
              </a:rPr>
              <a:t>r</a:t>
            </a:r>
            <a:r>
              <a:rPr lang="fr-FR" sz="1800" dirty="0">
                <a:latin typeface="Times New Roman"/>
                <a:cs typeface="Times New Roman"/>
              </a:rPr>
              <a:t>ement </a:t>
            </a:r>
            <a:r>
              <a:rPr lang="fr-FR" sz="1800" spc="-5" dirty="0">
                <a:latin typeface="Times New Roman"/>
                <a:cs typeface="Times New Roman"/>
              </a:rPr>
              <a:t> </a:t>
            </a:r>
            <a:r>
              <a:rPr lang="fr-FR" sz="1800" dirty="0">
                <a:latin typeface="Times New Roman"/>
                <a:cs typeface="Times New Roman"/>
              </a:rPr>
              <a:t>en </a:t>
            </a:r>
            <a:r>
              <a:rPr lang="fr-FR" sz="1800" spc="-1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ant </a:t>
            </a:r>
            <a:r>
              <a:rPr lang="fr-FR" sz="1800" spc="-15" dirty="0">
                <a:latin typeface="Times New Roman"/>
                <a:cs typeface="Times New Roman"/>
              </a:rPr>
              <a:t> </a:t>
            </a:r>
            <a:r>
              <a:rPr lang="fr-FR" sz="1800" dirty="0">
                <a:latin typeface="Times New Roman"/>
                <a:cs typeface="Times New Roman"/>
              </a:rPr>
              <a:t>du </a:t>
            </a:r>
            <a:r>
              <a:rPr lang="fr-FR" sz="1800" spc="-15" dirty="0">
                <a:latin typeface="Times New Roman"/>
                <a:cs typeface="Times New Roman"/>
              </a:rPr>
              <a:t> </a:t>
            </a:r>
            <a:r>
              <a:rPr lang="fr-FR" sz="1800" dirty="0">
                <a:latin typeface="Times New Roman"/>
                <a:cs typeface="Times New Roman"/>
              </a:rPr>
              <a:t>« </a:t>
            </a:r>
            <a:r>
              <a:rPr lang="fr-FR" sz="1800" spc="-25" dirty="0">
                <a:latin typeface="Times New Roman"/>
                <a:cs typeface="Times New Roman"/>
              </a:rPr>
              <a:t> </a:t>
            </a:r>
            <a:r>
              <a:rPr lang="fr-FR" sz="1800" dirty="0">
                <a:latin typeface="Times New Roman"/>
                <a:cs typeface="Times New Roman"/>
              </a:rPr>
              <a:t>T </a:t>
            </a:r>
            <a:r>
              <a:rPr lang="fr-FR" sz="1800" spc="-45" dirty="0">
                <a:latin typeface="Times New Roman"/>
                <a:cs typeface="Times New Roman"/>
              </a:rPr>
              <a:t> </a:t>
            </a:r>
            <a:r>
              <a:rPr lang="fr-FR" sz="1800" dirty="0">
                <a:latin typeface="Times New Roman"/>
                <a:cs typeface="Times New Roman"/>
              </a:rPr>
              <a:t>» </a:t>
            </a:r>
            <a:r>
              <a:rPr lang="fr-FR" sz="1800" spc="-25" dirty="0">
                <a:latin typeface="Times New Roman"/>
                <a:cs typeface="Times New Roman"/>
              </a:rPr>
              <a:t> </a:t>
            </a:r>
            <a:r>
              <a:rPr lang="fr-FR" sz="1800" dirty="0">
                <a:latin typeface="Times New Roman"/>
                <a:cs typeface="Times New Roman"/>
              </a:rPr>
              <a:t>et </a:t>
            </a:r>
            <a:r>
              <a:rPr lang="fr-FR" sz="1800" spc="-10" dirty="0">
                <a:latin typeface="Times New Roman"/>
                <a:cs typeface="Times New Roman"/>
              </a:rPr>
              <a:t> </a:t>
            </a:r>
            <a:r>
              <a:rPr lang="fr-FR" sz="1800" dirty="0">
                <a:latin typeface="Times New Roman"/>
                <a:cs typeface="Times New Roman"/>
              </a:rPr>
              <a:t>doit </a:t>
            </a:r>
            <a:r>
              <a:rPr lang="fr-FR" sz="1800" spc="-5"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dirty="0">
                <a:latin typeface="Times New Roman"/>
                <a:cs typeface="Times New Roman"/>
              </a:rPr>
              <a:t>er </a:t>
            </a:r>
            <a:r>
              <a:rPr lang="fr-FR" sz="1800" spc="-10" dirty="0">
                <a:latin typeface="Times New Roman"/>
                <a:cs typeface="Times New Roman"/>
              </a:rPr>
              <a:t> </a:t>
            </a:r>
            <a:r>
              <a:rPr lang="fr-FR" sz="1800" dirty="0">
                <a:latin typeface="Times New Roman"/>
                <a:cs typeface="Times New Roman"/>
              </a:rPr>
              <a:t>à </a:t>
            </a:r>
            <a:r>
              <a:rPr lang="fr-FR" sz="1800" spc="-35" dirty="0">
                <a:latin typeface="Times New Roman"/>
                <a:cs typeface="Times New Roman"/>
              </a:rPr>
              <a:t> </a:t>
            </a:r>
            <a:r>
              <a:rPr lang="fr-FR" sz="1800" dirty="0">
                <a:latin typeface="Times New Roman"/>
                <a:cs typeface="Times New Roman"/>
              </a:rPr>
              <a:t>la </a:t>
            </a:r>
            <a:r>
              <a:rPr lang="fr-FR" sz="1800" spc="-10" dirty="0">
                <a:latin typeface="Times New Roman"/>
                <a:cs typeface="Times New Roman"/>
              </a:rPr>
              <a:t> 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 </a:t>
            </a:r>
            <a:r>
              <a:rPr lang="fr-FR" sz="1800" spc="-10" dirty="0">
                <a:latin typeface="Times New Roman"/>
                <a:cs typeface="Times New Roman"/>
              </a:rPr>
              <a:t> </a:t>
            </a:r>
            <a:r>
              <a:rPr lang="fr-FR" sz="1800" dirty="0">
                <a:latin typeface="Times New Roman"/>
                <a:cs typeface="Times New Roman"/>
              </a:rPr>
              <a:t>dans </a:t>
            </a:r>
            <a:r>
              <a:rPr lang="fr-FR" sz="1800" spc="-15" dirty="0">
                <a:latin typeface="Times New Roman"/>
                <a:cs typeface="Times New Roman"/>
              </a:rPr>
              <a:t> u</a:t>
            </a:r>
            <a:r>
              <a:rPr lang="fr-FR" sz="1800" dirty="0">
                <a:latin typeface="Times New Roman"/>
                <a:cs typeface="Times New Roman"/>
              </a:rPr>
              <a:t>n </a:t>
            </a:r>
            <a:r>
              <a:rPr lang="fr-FR" sz="1800" spc="-15" dirty="0">
                <a:latin typeface="Times New Roman"/>
                <a:cs typeface="Times New Roman"/>
              </a:rPr>
              <a:t> </a:t>
            </a:r>
            <a:r>
              <a:rPr lang="fr-FR" sz="1800" dirty="0">
                <a:latin typeface="Times New Roman"/>
                <a:cs typeface="Times New Roman"/>
              </a:rPr>
              <a:t>but,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ér</a:t>
            </a:r>
            <a:r>
              <a:rPr lang="fr-FR" sz="1800" spc="5" dirty="0">
                <a:latin typeface="Times New Roman"/>
                <a:cs typeface="Times New Roman"/>
              </a:rPr>
              <a:t>i</a:t>
            </a:r>
            <a:r>
              <a:rPr lang="fr-FR" sz="1800" dirty="0">
                <a:latin typeface="Times New Roman"/>
                <a:cs typeface="Times New Roman"/>
              </a:rPr>
              <a:t>alisé</a:t>
            </a:r>
            <a:r>
              <a:rPr lang="fr-FR" sz="1800" spc="19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a:t>
            </a:r>
            <a:r>
              <a:rPr lang="fr-FR" sz="1800" spc="180" dirty="0">
                <a:latin typeface="Times New Roman"/>
                <a:cs typeface="Times New Roman"/>
              </a:rPr>
              <a:t> </a:t>
            </a:r>
            <a:r>
              <a:rPr lang="fr-FR" sz="1800" dirty="0">
                <a:latin typeface="Times New Roman"/>
                <a:cs typeface="Times New Roman"/>
              </a:rPr>
              <a:t>2</a:t>
            </a:r>
            <a:r>
              <a:rPr lang="fr-FR" sz="1800" spc="185" dirty="0">
                <a:latin typeface="Times New Roman"/>
                <a:cs typeface="Times New Roman"/>
              </a:rPr>
              <a:t> </a:t>
            </a:r>
            <a:r>
              <a:rPr lang="fr-FR" sz="1800" dirty="0">
                <a:latin typeface="Times New Roman"/>
                <a:cs typeface="Times New Roman"/>
              </a:rPr>
              <a:t>piquets,</a:t>
            </a:r>
            <a:r>
              <a:rPr lang="fr-FR" sz="1800" spc="18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spc="-10" dirty="0">
                <a:latin typeface="Times New Roman"/>
                <a:cs typeface="Times New Roman"/>
              </a:rPr>
              <a:t>c</a:t>
            </a:r>
            <a:r>
              <a:rPr lang="fr-FR" sz="1800" dirty="0">
                <a:latin typeface="Times New Roman"/>
                <a:cs typeface="Times New Roman"/>
              </a:rPr>
              <a:t>é</a:t>
            </a:r>
            <a:r>
              <a:rPr lang="fr-FR" sz="1800" spc="180"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re</a:t>
            </a:r>
            <a:r>
              <a:rPr lang="fr-FR" sz="1800" spc="180" dirty="0">
                <a:latin typeface="Times New Roman"/>
                <a:cs typeface="Times New Roman"/>
              </a:rPr>
              <a:t> </a:t>
            </a:r>
            <a:r>
              <a:rPr lang="fr-FR" sz="1800" dirty="0">
                <a:latin typeface="Times New Roman"/>
                <a:cs typeface="Times New Roman"/>
              </a:rPr>
              <a:t>le</a:t>
            </a:r>
            <a:r>
              <a:rPr lang="fr-FR" sz="1800" spc="175" dirty="0">
                <a:latin typeface="Times New Roman"/>
                <a:cs typeface="Times New Roman"/>
              </a:rPr>
              <a:t> </a:t>
            </a:r>
            <a:r>
              <a:rPr lang="fr-FR" sz="1800" dirty="0">
                <a:latin typeface="Times New Roman"/>
                <a:cs typeface="Times New Roman"/>
              </a:rPr>
              <a:t>tin</a:t>
            </a:r>
            <a:r>
              <a:rPr lang="fr-FR" sz="1800" spc="170" dirty="0">
                <a:latin typeface="Times New Roman"/>
                <a:cs typeface="Times New Roman"/>
              </a:rPr>
              <a:t> </a:t>
            </a:r>
            <a:r>
              <a:rPr lang="fr-FR" sz="1800" dirty="0">
                <a:latin typeface="Times New Roman"/>
                <a:cs typeface="Times New Roman"/>
              </a:rPr>
              <a:t>à</a:t>
            </a:r>
            <a:r>
              <a:rPr lang="fr-FR" sz="1800" spc="17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roi</a:t>
            </a:r>
            <a:r>
              <a:rPr lang="fr-FR" sz="1800" spc="5" dirty="0">
                <a:latin typeface="Times New Roman"/>
                <a:cs typeface="Times New Roman"/>
              </a:rPr>
              <a:t>t</a:t>
            </a:r>
            <a:r>
              <a:rPr lang="fr-FR" sz="1800" dirty="0">
                <a:latin typeface="Times New Roman"/>
                <a:cs typeface="Times New Roman"/>
              </a:rPr>
              <a:t>e</a:t>
            </a:r>
            <a:r>
              <a:rPr lang="fr-FR" sz="1800" spc="180" dirty="0">
                <a:latin typeface="Times New Roman"/>
                <a:cs typeface="Times New Roman"/>
              </a:rPr>
              <a:t> </a:t>
            </a:r>
            <a:r>
              <a:rPr lang="fr-FR" sz="1800" dirty="0">
                <a:latin typeface="Times New Roman"/>
                <a:cs typeface="Times New Roman"/>
              </a:rPr>
              <a:t>ou</a:t>
            </a:r>
            <a:r>
              <a:rPr lang="fr-FR" sz="1800" spc="185" dirty="0">
                <a:latin typeface="Times New Roman"/>
                <a:cs typeface="Times New Roman"/>
              </a:rPr>
              <a:t> </a:t>
            </a:r>
            <a:r>
              <a:rPr lang="fr-FR" sz="1800" dirty="0">
                <a:latin typeface="Times New Roman"/>
                <a:cs typeface="Times New Roman"/>
              </a:rPr>
              <a:t>à</a:t>
            </a:r>
            <a:r>
              <a:rPr lang="fr-FR" sz="1800" spc="175" dirty="0">
                <a:latin typeface="Times New Roman"/>
                <a:cs typeface="Times New Roman"/>
              </a:rPr>
              <a:t> </a:t>
            </a:r>
            <a:r>
              <a:rPr lang="fr-FR" sz="1800" dirty="0">
                <a:latin typeface="Times New Roman"/>
                <a:cs typeface="Times New Roman"/>
              </a:rPr>
              <a:t>ga</a:t>
            </a:r>
            <a:r>
              <a:rPr lang="fr-FR" sz="1800" spc="-10" dirty="0">
                <a:latin typeface="Times New Roman"/>
                <a:cs typeface="Times New Roman"/>
              </a:rPr>
              <a:t>u</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e</a:t>
            </a:r>
            <a:r>
              <a:rPr lang="fr-FR" sz="1800" spc="190" dirty="0">
                <a:latin typeface="Times New Roman"/>
                <a:cs typeface="Times New Roman"/>
              </a:rPr>
              <a:t> </a:t>
            </a:r>
            <a:r>
              <a:rPr lang="fr-FR" sz="1800" dirty="0">
                <a:latin typeface="Times New Roman"/>
                <a:cs typeface="Times New Roman"/>
              </a:rPr>
              <a:t>du</a:t>
            </a:r>
            <a:r>
              <a:rPr lang="fr-FR" sz="1800" spc="18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85" dirty="0">
                <a:latin typeface="Times New Roman"/>
                <a:cs typeface="Times New Roman"/>
              </a:rPr>
              <a:t> </a:t>
            </a:r>
            <a:r>
              <a:rPr lang="fr-FR" sz="1800" dirty="0">
                <a:latin typeface="Times New Roman"/>
                <a:cs typeface="Times New Roman"/>
              </a:rPr>
              <a:t>fro</a:t>
            </a:r>
            <a:r>
              <a:rPr lang="fr-FR" sz="1800" spc="-15" dirty="0">
                <a:latin typeface="Times New Roman"/>
                <a:cs typeface="Times New Roman"/>
              </a:rPr>
              <a:t>n</a:t>
            </a:r>
            <a:r>
              <a:rPr lang="fr-FR" sz="1800" dirty="0">
                <a:latin typeface="Times New Roman"/>
                <a:cs typeface="Times New Roman"/>
              </a:rPr>
              <a:t>t</a:t>
            </a:r>
            <a:r>
              <a:rPr lang="fr-FR" sz="1800" spc="5" dirty="0">
                <a:latin typeface="Times New Roman"/>
                <a:cs typeface="Times New Roman"/>
              </a:rPr>
              <a:t>a</a:t>
            </a:r>
            <a:r>
              <a:rPr lang="fr-FR" sz="1800" spc="-10" dirty="0">
                <a:latin typeface="Times New Roman"/>
                <a:cs typeface="Times New Roman"/>
              </a:rPr>
              <a:t>l</a:t>
            </a:r>
            <a:r>
              <a:rPr lang="fr-FR" sz="1800" dirty="0">
                <a:latin typeface="Times New Roman"/>
                <a:cs typeface="Times New Roman"/>
              </a:rPr>
              <a:t>,</a:t>
            </a:r>
            <a:r>
              <a:rPr lang="fr-FR" sz="1800" spc="190" dirty="0">
                <a:latin typeface="Times New Roman"/>
                <a:cs typeface="Times New Roman"/>
              </a:rPr>
              <a:t> </a:t>
            </a:r>
            <a:r>
              <a:rPr lang="fr-FR" sz="1800" dirty="0">
                <a:latin typeface="Times New Roman"/>
                <a:cs typeface="Times New Roman"/>
              </a:rPr>
              <a:t>dans l’</a:t>
            </a:r>
            <a:r>
              <a:rPr lang="fr-FR" sz="1800" spc="5" dirty="0">
                <a:latin typeface="Times New Roman"/>
                <a:cs typeface="Times New Roman"/>
              </a:rPr>
              <a:t>a</a:t>
            </a:r>
            <a:r>
              <a:rPr lang="fr-FR" sz="1800" dirty="0">
                <a:latin typeface="Times New Roman"/>
                <a:cs typeface="Times New Roman"/>
              </a:rPr>
              <a:t>ngl</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Envoi avec la raquette.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Renvoi d’une balle envoyée par l’éducateur placé le dos collé au frontal.</a:t>
            </a:r>
          </a:p>
          <a:p>
            <a:pPr lvl="1">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Objectif</a:t>
            </a:r>
            <a:r>
              <a:rPr lang="fr-FR" sz="1800" u="heavy" spc="-20"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Découverte</a:t>
            </a:r>
            <a:r>
              <a:rPr lang="fr-FR" sz="1800" spc="-15" dirty="0">
                <a:latin typeface="Times New Roman"/>
                <a:cs typeface="Times New Roman"/>
              </a:rPr>
              <a:t> </a:t>
            </a:r>
            <a:r>
              <a:rPr lang="fr-FR" sz="1800" dirty="0">
                <a:latin typeface="Times New Roman"/>
                <a:cs typeface="Times New Roman"/>
              </a:rPr>
              <a:t>de la 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oire</a:t>
            </a:r>
            <a:r>
              <a:rPr lang="fr-FR" sz="1800" spc="-25" dirty="0">
                <a:latin typeface="Times New Roman"/>
                <a:cs typeface="Times New Roman"/>
              </a:rPr>
              <a:t> </a:t>
            </a:r>
            <a:r>
              <a:rPr lang="fr-FR" sz="1800" dirty="0">
                <a:latin typeface="Times New Roman"/>
                <a:cs typeface="Times New Roman"/>
              </a:rPr>
              <a:t>para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è</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lnSpc>
                <a:spcPct val="100000"/>
              </a:lnSpc>
              <a:spcBef>
                <a:spcPts val="430"/>
              </a:spcBef>
              <a:tabLst>
                <a:tab pos="910590" algn="l"/>
              </a:tabLst>
            </a:pPr>
            <a:r>
              <a:rPr lang="fr-FR" dirty="0">
                <a:latin typeface="Times New Roman"/>
                <a:cs typeface="Times New Roman"/>
              </a:rPr>
              <a:t>Plots et piquets, balles en mousse, raquettes</a:t>
            </a:r>
          </a:p>
        </p:txBody>
      </p:sp>
      <p:sp>
        <p:nvSpPr>
          <p:cNvPr id="5" name="object 5"/>
          <p:cNvSpPr txBox="1"/>
          <p:nvPr/>
        </p:nvSpPr>
        <p:spPr>
          <a:xfrm>
            <a:off x="6053455" y="285507"/>
            <a:ext cx="3789045"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But Parallèle</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Droite et Gauche</a:t>
            </a:r>
          </a:p>
        </p:txBody>
      </p:sp>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81919B6C-A4A1-4E32-85F1-60C3B46F5411}"/>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37</a:t>
            </a:fld>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407413" y="1497385"/>
            <a:ext cx="8190865" cy="4503797"/>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dirty="0">
                <a:latin typeface="Times New Roman"/>
                <a:cs typeface="Times New Roman"/>
              </a:rPr>
              <a:t>,</a:t>
            </a:r>
            <a:r>
              <a:rPr lang="fr-FR" sz="1800" spc="11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a:t>
            </a:r>
            <a:r>
              <a:rPr lang="fr-FR" sz="1800" spc="5" dirty="0">
                <a:latin typeface="Times New Roman"/>
                <a:cs typeface="Times New Roman"/>
              </a:rPr>
              <a:t>t</a:t>
            </a:r>
            <a:r>
              <a:rPr lang="fr-FR" sz="1800" dirty="0">
                <a:latin typeface="Times New Roman"/>
                <a:cs typeface="Times New Roman"/>
              </a:rPr>
              <a:t>a</a:t>
            </a:r>
            <a:r>
              <a:rPr lang="fr-FR" sz="1800" spc="-10" dirty="0">
                <a:latin typeface="Times New Roman"/>
                <a:cs typeface="Times New Roman"/>
              </a:rPr>
              <a:t>n</a:t>
            </a:r>
            <a:r>
              <a:rPr lang="fr-FR" sz="1800" dirty="0">
                <a:latin typeface="Times New Roman"/>
                <a:cs typeface="Times New Roman"/>
              </a:rPr>
              <a:t>t</a:t>
            </a:r>
            <a:r>
              <a:rPr lang="fr-FR" sz="1800" spc="95" dirty="0">
                <a:latin typeface="Times New Roman"/>
                <a:cs typeface="Times New Roman"/>
              </a:rPr>
              <a:t> </a:t>
            </a:r>
            <a:r>
              <a:rPr lang="fr-FR" sz="1800" dirty="0">
                <a:latin typeface="Times New Roman"/>
                <a:cs typeface="Times New Roman"/>
              </a:rPr>
              <a:t>du</a:t>
            </a:r>
            <a:r>
              <a:rPr lang="fr-FR" sz="1800" spc="9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T</a:t>
            </a:r>
            <a:r>
              <a:rPr lang="fr-FR" sz="1800" spc="-10" dirty="0">
                <a:latin typeface="Times New Roman"/>
                <a:cs typeface="Times New Roman"/>
              </a:rPr>
              <a:t>»</a:t>
            </a:r>
            <a:r>
              <a:rPr lang="fr-FR" sz="1800" dirty="0">
                <a:latin typeface="Times New Roman"/>
                <a:cs typeface="Times New Roman"/>
              </a:rPr>
              <a:t>,</a:t>
            </a:r>
            <a:r>
              <a:rPr lang="fr-FR" sz="1800" spc="105" dirty="0">
                <a:latin typeface="Times New Roman"/>
                <a:cs typeface="Times New Roman"/>
              </a:rPr>
              <a:t> </a:t>
            </a:r>
            <a:r>
              <a:rPr lang="fr-FR" sz="1800" dirty="0">
                <a:latin typeface="Times New Roman"/>
                <a:cs typeface="Times New Roman"/>
              </a:rPr>
              <a:t>doit</a:t>
            </a:r>
            <a:r>
              <a:rPr lang="fr-FR" sz="1800" spc="95" dirty="0">
                <a:latin typeface="Times New Roman"/>
                <a:cs typeface="Times New Roman"/>
              </a:rPr>
              <a:t> </a:t>
            </a:r>
            <a:r>
              <a:rPr lang="fr-FR" sz="1800" dirty="0">
                <a:latin typeface="Times New Roman"/>
                <a:cs typeface="Times New Roman"/>
              </a:rPr>
              <a:t>al</a:t>
            </a:r>
            <a:r>
              <a:rPr lang="fr-FR" sz="1800" spc="-15" dirty="0">
                <a:latin typeface="Times New Roman"/>
                <a:cs typeface="Times New Roman"/>
              </a:rPr>
              <a:t>l</a:t>
            </a:r>
            <a:r>
              <a:rPr lang="fr-FR" sz="1800" dirty="0">
                <a:latin typeface="Times New Roman"/>
                <a:cs typeface="Times New Roman"/>
              </a:rPr>
              <a:t>er</a:t>
            </a:r>
            <a:r>
              <a:rPr lang="fr-FR" sz="1800" spc="105"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er</a:t>
            </a:r>
            <a:r>
              <a:rPr lang="fr-FR" sz="1800" spc="5" dirty="0">
                <a:latin typeface="Times New Roman"/>
                <a:cs typeface="Times New Roman"/>
              </a:rPr>
              <a:t>c</a:t>
            </a:r>
            <a:r>
              <a:rPr lang="fr-FR" sz="1800" dirty="0">
                <a:latin typeface="Times New Roman"/>
                <a:cs typeface="Times New Roman"/>
              </a:rPr>
              <a:t>her</a:t>
            </a:r>
            <a:r>
              <a:rPr lang="fr-FR" sz="1800" spc="95"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0" dirty="0">
                <a:latin typeface="Times New Roman"/>
                <a:cs typeface="Times New Roman"/>
              </a:rPr>
              <a:t> </a:t>
            </a:r>
            <a:r>
              <a:rPr lang="fr-FR" sz="1800" dirty="0">
                <a:latin typeface="Times New Roman"/>
                <a:cs typeface="Times New Roman"/>
              </a:rPr>
              <a:t>en</a:t>
            </a:r>
            <a:r>
              <a:rPr lang="fr-FR" sz="1800" spc="9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cée</a:t>
            </a:r>
            <a:r>
              <a:rPr lang="fr-FR" sz="1800" spc="105" dirty="0">
                <a:latin typeface="Times New Roman"/>
                <a:cs typeface="Times New Roman"/>
              </a:rPr>
              <a:t> </a:t>
            </a:r>
            <a:r>
              <a:rPr lang="fr-FR" sz="1800" dirty="0">
                <a:latin typeface="Times New Roman"/>
                <a:cs typeface="Times New Roman"/>
              </a:rPr>
              <a:t>sur</a:t>
            </a:r>
            <a:r>
              <a:rPr lang="fr-FR" sz="1800" spc="8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05" dirty="0">
                <a:latin typeface="Times New Roman"/>
                <a:cs typeface="Times New Roman"/>
              </a:rPr>
              <a:t> </a:t>
            </a:r>
            <a:r>
              <a:rPr lang="fr-FR" sz="1800" dirty="0">
                <a:latin typeface="Times New Roman"/>
                <a:cs typeface="Times New Roman"/>
              </a:rPr>
              <a:t>dr</a:t>
            </a:r>
            <a:r>
              <a:rPr lang="fr-FR" sz="1800" spc="-15" dirty="0">
                <a:latin typeface="Times New Roman"/>
                <a:cs typeface="Times New Roman"/>
              </a:rPr>
              <a:t>o</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ou la </a:t>
            </a:r>
            <a:r>
              <a:rPr lang="fr-FR" sz="1800" spc="-10" dirty="0">
                <a:latin typeface="Times New Roman"/>
                <a:cs typeface="Times New Roman"/>
              </a:rPr>
              <a:t> </a:t>
            </a:r>
            <a:r>
              <a:rPr lang="fr-FR" sz="1800" dirty="0">
                <a:latin typeface="Times New Roman"/>
                <a:cs typeface="Times New Roman"/>
              </a:rPr>
              <a:t>ga</a:t>
            </a:r>
            <a:r>
              <a:rPr lang="fr-FR" sz="1800" spc="-10" dirty="0">
                <a:latin typeface="Times New Roman"/>
                <a:cs typeface="Times New Roman"/>
              </a:rPr>
              <a:t>u</a:t>
            </a:r>
            <a:r>
              <a:rPr lang="fr-FR" sz="1800" dirty="0">
                <a:latin typeface="Times New Roman"/>
                <a:cs typeface="Times New Roman"/>
              </a:rPr>
              <a:t>che </a:t>
            </a:r>
            <a:r>
              <a:rPr lang="fr-FR" sz="1800" spc="-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ég</a:t>
            </a:r>
            <a:r>
              <a:rPr lang="fr-FR" sz="1800" spc="5" dirty="0">
                <a:latin typeface="Times New Roman"/>
                <a:cs typeface="Times New Roman"/>
              </a:rPr>
              <a:t>è</a:t>
            </a:r>
            <a:r>
              <a:rPr lang="fr-FR" sz="1800" spc="-15" dirty="0">
                <a:latin typeface="Times New Roman"/>
                <a:cs typeface="Times New Roman"/>
              </a:rPr>
              <a:t>r</a:t>
            </a:r>
            <a:r>
              <a:rPr lang="fr-FR" sz="1800" dirty="0">
                <a:latin typeface="Times New Roman"/>
                <a:cs typeface="Times New Roman"/>
              </a:rPr>
              <a:t>ement </a:t>
            </a:r>
            <a:r>
              <a:rPr lang="fr-FR" sz="1800" spc="-5" dirty="0">
                <a:latin typeface="Times New Roman"/>
                <a:cs typeface="Times New Roman"/>
              </a:rPr>
              <a:t> </a:t>
            </a:r>
            <a:r>
              <a:rPr lang="fr-FR" sz="1800" dirty="0">
                <a:latin typeface="Times New Roman"/>
                <a:cs typeface="Times New Roman"/>
              </a:rPr>
              <a:t>en </a:t>
            </a:r>
            <a:r>
              <a:rPr lang="fr-FR" sz="1800" spc="-1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ant </a:t>
            </a:r>
            <a:r>
              <a:rPr lang="fr-FR" sz="1800" spc="-15" dirty="0">
                <a:latin typeface="Times New Roman"/>
                <a:cs typeface="Times New Roman"/>
              </a:rPr>
              <a:t> </a:t>
            </a:r>
            <a:r>
              <a:rPr lang="fr-FR" sz="1800" dirty="0">
                <a:latin typeface="Times New Roman"/>
                <a:cs typeface="Times New Roman"/>
              </a:rPr>
              <a:t>du </a:t>
            </a:r>
            <a:r>
              <a:rPr lang="fr-FR" sz="1800" spc="-15" dirty="0">
                <a:latin typeface="Times New Roman"/>
                <a:cs typeface="Times New Roman"/>
              </a:rPr>
              <a:t> </a:t>
            </a:r>
            <a:r>
              <a:rPr lang="fr-FR" sz="1800" dirty="0">
                <a:latin typeface="Times New Roman"/>
                <a:cs typeface="Times New Roman"/>
              </a:rPr>
              <a:t>« </a:t>
            </a:r>
            <a:r>
              <a:rPr lang="fr-FR" sz="1800" spc="-25" dirty="0">
                <a:latin typeface="Times New Roman"/>
                <a:cs typeface="Times New Roman"/>
              </a:rPr>
              <a:t> </a:t>
            </a:r>
            <a:r>
              <a:rPr lang="fr-FR" sz="1800" dirty="0">
                <a:latin typeface="Times New Roman"/>
                <a:cs typeface="Times New Roman"/>
              </a:rPr>
              <a:t>T </a:t>
            </a:r>
            <a:r>
              <a:rPr lang="fr-FR" sz="1800" spc="-45" dirty="0">
                <a:latin typeface="Times New Roman"/>
                <a:cs typeface="Times New Roman"/>
              </a:rPr>
              <a:t> </a:t>
            </a:r>
            <a:r>
              <a:rPr lang="fr-FR" sz="1800" dirty="0">
                <a:latin typeface="Times New Roman"/>
                <a:cs typeface="Times New Roman"/>
              </a:rPr>
              <a:t>» </a:t>
            </a:r>
            <a:r>
              <a:rPr lang="fr-FR" sz="1800" spc="-25" dirty="0">
                <a:latin typeface="Times New Roman"/>
                <a:cs typeface="Times New Roman"/>
              </a:rPr>
              <a:t> </a:t>
            </a:r>
            <a:r>
              <a:rPr lang="fr-FR" sz="1800" dirty="0">
                <a:latin typeface="Times New Roman"/>
                <a:cs typeface="Times New Roman"/>
              </a:rPr>
              <a:t>et </a:t>
            </a:r>
            <a:r>
              <a:rPr lang="fr-FR" sz="1800" spc="-10" dirty="0">
                <a:latin typeface="Times New Roman"/>
                <a:cs typeface="Times New Roman"/>
              </a:rPr>
              <a:t> </a:t>
            </a:r>
            <a:r>
              <a:rPr lang="fr-FR" sz="1800" dirty="0">
                <a:latin typeface="Times New Roman"/>
                <a:cs typeface="Times New Roman"/>
              </a:rPr>
              <a:t>doit </a:t>
            </a:r>
            <a:r>
              <a:rPr lang="fr-FR" sz="1800" spc="-5"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dirty="0">
                <a:latin typeface="Times New Roman"/>
                <a:cs typeface="Times New Roman"/>
              </a:rPr>
              <a:t>er </a:t>
            </a:r>
            <a:r>
              <a:rPr lang="fr-FR" sz="1800" spc="-10" dirty="0">
                <a:latin typeface="Times New Roman"/>
                <a:cs typeface="Times New Roman"/>
              </a:rPr>
              <a:t> </a:t>
            </a:r>
            <a:r>
              <a:rPr lang="fr-FR" sz="1800" dirty="0">
                <a:latin typeface="Times New Roman"/>
                <a:cs typeface="Times New Roman"/>
              </a:rPr>
              <a:t>à </a:t>
            </a:r>
            <a:r>
              <a:rPr lang="fr-FR" sz="1800" spc="-35" dirty="0">
                <a:latin typeface="Times New Roman"/>
                <a:cs typeface="Times New Roman"/>
              </a:rPr>
              <a:t> </a:t>
            </a:r>
            <a:r>
              <a:rPr lang="fr-FR" sz="1800" dirty="0">
                <a:latin typeface="Times New Roman"/>
                <a:cs typeface="Times New Roman"/>
              </a:rPr>
              <a:t>la </a:t>
            </a:r>
            <a:r>
              <a:rPr lang="fr-FR" sz="1800" spc="-10" dirty="0">
                <a:latin typeface="Times New Roman"/>
                <a:cs typeface="Times New Roman"/>
              </a:rPr>
              <a:t> 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 </a:t>
            </a:r>
            <a:r>
              <a:rPr lang="fr-FR" sz="1800" spc="-10" dirty="0">
                <a:latin typeface="Times New Roman"/>
                <a:cs typeface="Times New Roman"/>
              </a:rPr>
              <a:t> </a:t>
            </a:r>
            <a:r>
              <a:rPr lang="fr-FR" sz="1800" dirty="0">
                <a:latin typeface="Times New Roman"/>
                <a:cs typeface="Times New Roman"/>
              </a:rPr>
              <a:t>dans </a:t>
            </a:r>
            <a:r>
              <a:rPr lang="fr-FR" sz="1800" spc="-15" dirty="0">
                <a:latin typeface="Times New Roman"/>
                <a:cs typeface="Times New Roman"/>
              </a:rPr>
              <a:t> u</a:t>
            </a:r>
            <a:r>
              <a:rPr lang="fr-FR" sz="1800" dirty="0">
                <a:latin typeface="Times New Roman"/>
                <a:cs typeface="Times New Roman"/>
              </a:rPr>
              <a:t>n </a:t>
            </a:r>
            <a:r>
              <a:rPr lang="fr-FR" sz="1800" spc="-15" dirty="0">
                <a:latin typeface="Times New Roman"/>
                <a:cs typeface="Times New Roman"/>
              </a:rPr>
              <a:t> </a:t>
            </a:r>
            <a:r>
              <a:rPr lang="fr-FR" sz="1800" dirty="0">
                <a:latin typeface="Times New Roman"/>
                <a:cs typeface="Times New Roman"/>
              </a:rPr>
              <a:t>but,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ér</a:t>
            </a:r>
            <a:r>
              <a:rPr lang="fr-FR" sz="1800" spc="5" dirty="0">
                <a:latin typeface="Times New Roman"/>
                <a:cs typeface="Times New Roman"/>
              </a:rPr>
              <a:t>i</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isé</a:t>
            </a:r>
            <a:r>
              <a:rPr lang="fr-FR" sz="1800" spc="-10"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2</a:t>
            </a:r>
            <a:r>
              <a:rPr lang="fr-FR" sz="1800" spc="5" dirty="0">
                <a:latin typeface="Times New Roman"/>
                <a:cs typeface="Times New Roman"/>
              </a:rPr>
              <a:t> </a:t>
            </a:r>
            <a:r>
              <a:rPr lang="fr-FR" sz="1800" dirty="0">
                <a:latin typeface="Times New Roman"/>
                <a:cs typeface="Times New Roman"/>
              </a:rPr>
              <a:t>piqu</a:t>
            </a:r>
            <a:r>
              <a:rPr lang="fr-FR" sz="1800" spc="5" dirty="0">
                <a:latin typeface="Times New Roman"/>
                <a:cs typeface="Times New Roman"/>
              </a:rPr>
              <a:t>e</a:t>
            </a:r>
            <a:r>
              <a:rPr lang="fr-FR" sz="1800" dirty="0">
                <a:latin typeface="Times New Roman"/>
                <a:cs typeface="Times New Roman"/>
              </a:rPr>
              <a:t>ts,</a:t>
            </a:r>
            <a:r>
              <a:rPr lang="fr-FR" sz="1800" spc="-15"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a:t>
            </a:r>
            <a:r>
              <a:rPr lang="fr-FR" sz="1800" spc="-10"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re le</a:t>
            </a:r>
            <a:r>
              <a:rPr lang="fr-FR" sz="1800" spc="-15" dirty="0">
                <a:latin typeface="Times New Roman"/>
                <a:cs typeface="Times New Roman"/>
              </a:rPr>
              <a:t> </a:t>
            </a:r>
            <a:r>
              <a:rPr lang="fr-FR" sz="1800" dirty="0">
                <a:latin typeface="Times New Roman"/>
                <a:cs typeface="Times New Roman"/>
              </a:rPr>
              <a:t>tin</a:t>
            </a:r>
            <a:r>
              <a:rPr lang="fr-FR" sz="1800" spc="-10"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m</a:t>
            </a:r>
            <a:r>
              <a:rPr lang="fr-FR" sz="1800" dirty="0">
                <a:latin typeface="Times New Roman"/>
                <a:cs typeface="Times New Roman"/>
              </a:rPr>
              <a:t>i</a:t>
            </a:r>
            <a:r>
              <a:rPr lang="fr-FR" sz="1800" spc="5" dirty="0">
                <a:latin typeface="Times New Roman"/>
                <a:cs typeface="Times New Roman"/>
              </a:rPr>
              <a:t>l</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u du</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al</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Envoi avec la raquette.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Renvoi d’une balle envoyée par l’éducateur placé le dos collé au frontal.</a:t>
            </a:r>
          </a:p>
          <a:p>
            <a:pPr lvl="1">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Découverte</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oire</a:t>
            </a:r>
            <a:r>
              <a:rPr lang="fr-FR" sz="1800" spc="-20" dirty="0">
                <a:latin typeface="Times New Roman"/>
                <a:cs typeface="Times New Roman"/>
              </a:rPr>
              <a:t> </a:t>
            </a:r>
            <a:r>
              <a:rPr lang="fr-FR" sz="1800" dirty="0">
                <a:latin typeface="Times New Roman"/>
                <a:cs typeface="Times New Roman"/>
              </a:rPr>
              <a:t>croisé</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lnSpc>
                <a:spcPct val="100000"/>
              </a:lnSpc>
              <a:spcBef>
                <a:spcPts val="430"/>
              </a:spcBef>
              <a:tabLst>
                <a:tab pos="910590" algn="l"/>
              </a:tabLst>
            </a:pPr>
            <a:r>
              <a:rPr lang="fr-FR" dirty="0">
                <a:latin typeface="Times New Roman"/>
                <a:cs typeface="Times New Roman"/>
              </a:rPr>
              <a:t>Plots et piquets, balles en mousse, raquettes.</a:t>
            </a:r>
          </a:p>
        </p:txBody>
      </p:sp>
      <p:sp>
        <p:nvSpPr>
          <p:cNvPr id="4" name="object 4"/>
          <p:cNvSpPr txBox="1"/>
          <p:nvPr/>
        </p:nvSpPr>
        <p:spPr>
          <a:xfrm>
            <a:off x="6489700" y="285507"/>
            <a:ext cx="3101848"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But Croisé</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Droite et Gauche</a:t>
            </a:r>
          </a:p>
        </p:txBody>
      </p:sp>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D74EB3CC-DDA2-4BAE-ADD4-1C6661D4F30C}"/>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38</a:t>
            </a:fld>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138224" y="1309933"/>
            <a:ext cx="8764905" cy="5160387"/>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4"/>
              </a:spcBef>
            </a:pPr>
            <a:r>
              <a:rPr lang="fr-FR" sz="1800" spc="-170" dirty="0">
                <a:latin typeface="Times New Roman"/>
                <a:cs typeface="Times New Roman"/>
              </a:rPr>
              <a:t>Le patient</a:t>
            </a:r>
            <a:r>
              <a:rPr lang="fr-FR" sz="1800" spc="2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2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u</a:t>
            </a:r>
            <a:r>
              <a:rPr lang="fr-FR" sz="1800" spc="5" dirty="0">
                <a:latin typeface="Times New Roman"/>
                <a:cs typeface="Times New Roman"/>
              </a:rPr>
              <a:t> </a:t>
            </a:r>
            <a:r>
              <a:rPr lang="fr-FR" sz="1800" dirty="0">
                <a:latin typeface="Times New Roman"/>
                <a:cs typeface="Times New Roman"/>
              </a:rPr>
              <a:t>« T</a:t>
            </a:r>
            <a:r>
              <a:rPr lang="fr-FR" sz="1800" spc="-5" dirty="0">
                <a:latin typeface="Times New Roman"/>
                <a:cs typeface="Times New Roman"/>
              </a:rPr>
              <a:t> </a:t>
            </a:r>
            <a:r>
              <a:rPr lang="fr-FR" sz="1800" dirty="0">
                <a:latin typeface="Times New Roman"/>
                <a:cs typeface="Times New Roman"/>
              </a:rPr>
              <a:t>» et</a:t>
            </a:r>
            <a:r>
              <a:rPr lang="fr-FR" sz="1800" spc="20" dirty="0">
                <a:latin typeface="Times New Roman"/>
                <a:cs typeface="Times New Roman"/>
              </a:rPr>
              <a:t> </a:t>
            </a:r>
            <a:r>
              <a:rPr lang="fr-FR" sz="1800" spc="-10" dirty="0">
                <a:latin typeface="Times New Roman"/>
                <a:cs typeface="Times New Roman"/>
              </a:rPr>
              <a:t>s</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déplace</a:t>
            </a:r>
            <a:r>
              <a:rPr lang="fr-FR" sz="1800" spc="20" dirty="0">
                <a:latin typeface="Times New Roman"/>
                <a:cs typeface="Times New Roman"/>
              </a:rPr>
              <a:t> </a:t>
            </a:r>
            <a:r>
              <a:rPr lang="fr-FR" sz="1800" spc="-5" dirty="0">
                <a:latin typeface="Times New Roman"/>
                <a:cs typeface="Times New Roman"/>
              </a:rPr>
              <a:t>pou</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aller</a:t>
            </a:r>
            <a:r>
              <a:rPr lang="fr-FR" sz="1800" spc="15" dirty="0">
                <a:latin typeface="Times New Roman"/>
                <a:cs typeface="Times New Roman"/>
              </a:rPr>
              <a:t> </a:t>
            </a:r>
            <a:r>
              <a:rPr lang="fr-FR" sz="1800" dirty="0">
                <a:latin typeface="Times New Roman"/>
                <a:cs typeface="Times New Roman"/>
              </a:rPr>
              <a:t>fr</a:t>
            </a:r>
            <a:r>
              <a:rPr lang="fr-FR" sz="1800" spc="-10" dirty="0">
                <a:latin typeface="Times New Roman"/>
                <a:cs typeface="Times New Roman"/>
              </a:rPr>
              <a:t>a</a:t>
            </a:r>
            <a:r>
              <a:rPr lang="fr-FR" sz="1800" dirty="0">
                <a:latin typeface="Times New Roman"/>
                <a:cs typeface="Times New Roman"/>
              </a:rPr>
              <a:t>pper</a:t>
            </a:r>
            <a:r>
              <a:rPr lang="fr-FR" sz="1800" spc="15" dirty="0">
                <a:latin typeface="Times New Roman"/>
                <a:cs typeface="Times New Roman"/>
              </a:rPr>
              <a:t> </a:t>
            </a:r>
            <a:r>
              <a:rPr lang="fr-FR" sz="1800" spc="-5" dirty="0">
                <a:latin typeface="Times New Roman"/>
                <a:cs typeface="Times New Roman"/>
              </a:rPr>
              <a:t>un</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ba</a:t>
            </a:r>
            <a:r>
              <a:rPr lang="fr-FR" sz="1800" spc="-10" dirty="0">
                <a:latin typeface="Times New Roman"/>
                <a:cs typeface="Times New Roman"/>
              </a:rPr>
              <a:t>l</a:t>
            </a:r>
            <a:r>
              <a:rPr lang="fr-FR" sz="1800" dirty="0">
                <a:latin typeface="Times New Roman"/>
                <a:cs typeface="Times New Roman"/>
              </a:rPr>
              <a:t>le</a:t>
            </a:r>
            <a:r>
              <a:rPr lang="fr-FR" sz="1800" spc="25" dirty="0">
                <a:latin typeface="Times New Roman"/>
                <a:cs typeface="Times New Roman"/>
              </a:rPr>
              <a:t> </a:t>
            </a:r>
            <a:r>
              <a:rPr lang="fr-FR" sz="1800" spc="-15" dirty="0">
                <a:latin typeface="Times New Roman"/>
                <a:cs typeface="Times New Roman"/>
              </a:rPr>
              <a:t>q</a:t>
            </a:r>
            <a:r>
              <a:rPr lang="fr-FR" sz="1800" dirty="0">
                <a:latin typeface="Times New Roman"/>
                <a:cs typeface="Times New Roman"/>
              </a:rPr>
              <a:t>u’un</a:t>
            </a:r>
            <a:r>
              <a:rPr lang="fr-FR" sz="1800" spc="10" dirty="0">
                <a:latin typeface="Times New Roman"/>
                <a:cs typeface="Times New Roman"/>
              </a:rPr>
              <a:t> </a:t>
            </a:r>
            <a:r>
              <a:rPr lang="fr-FR" sz="1800" dirty="0">
                <a:latin typeface="Times New Roman"/>
                <a:cs typeface="Times New Roman"/>
              </a:rPr>
              <a:t>autre</a:t>
            </a:r>
            <a:r>
              <a:rPr lang="fr-FR" sz="1800" spc="20" dirty="0">
                <a:latin typeface="Times New Roman"/>
                <a:cs typeface="Times New Roman"/>
              </a:rPr>
              <a:t> </a:t>
            </a:r>
            <a:r>
              <a:rPr lang="fr-FR" sz="1800" dirty="0">
                <a:latin typeface="Times New Roman"/>
                <a:cs typeface="Times New Roman"/>
              </a:rPr>
              <a:t>patient</a:t>
            </a:r>
            <a:r>
              <a:rPr lang="fr-FR" sz="1800" spc="20" dirty="0">
                <a:latin typeface="Times New Roman"/>
                <a:cs typeface="Times New Roman"/>
              </a:rPr>
              <a:t> </a:t>
            </a:r>
            <a:r>
              <a:rPr lang="fr-FR" sz="1800" dirty="0">
                <a:latin typeface="Times New Roman"/>
                <a:cs typeface="Times New Roman"/>
              </a:rPr>
              <a:t>pla</a:t>
            </a:r>
            <a:r>
              <a:rPr lang="fr-FR" sz="1800" spc="-10" dirty="0">
                <a:latin typeface="Times New Roman"/>
                <a:cs typeface="Times New Roman"/>
              </a:rPr>
              <a:t>c</a:t>
            </a:r>
            <a:r>
              <a:rPr lang="fr-FR" sz="1800" dirty="0">
                <a:latin typeface="Times New Roman"/>
                <a:cs typeface="Times New Roman"/>
              </a:rPr>
              <a:t>é</a:t>
            </a:r>
            <a:r>
              <a:rPr lang="fr-FR" sz="1800" spc="20" dirty="0">
                <a:latin typeface="Times New Roman"/>
                <a:cs typeface="Times New Roman"/>
              </a:rPr>
              <a:t> </a:t>
            </a:r>
            <a:r>
              <a:rPr lang="fr-FR" sz="1800" spc="-5" dirty="0">
                <a:latin typeface="Times New Roman"/>
                <a:cs typeface="Times New Roman"/>
              </a:rPr>
              <a:t>do</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au</a:t>
            </a:r>
          </a:p>
          <a:p>
            <a:pPr marL="12700">
              <a:lnSpc>
                <a:spcPct val="100000"/>
              </a:lnSpc>
            </a:pP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dirty="0">
                <a:latin typeface="Times New Roman"/>
                <a:cs typeface="Times New Roman"/>
              </a:rPr>
              <a:t>ral,</a:t>
            </a:r>
            <a:r>
              <a:rPr lang="fr-FR" sz="1800" spc="-20" dirty="0">
                <a:latin typeface="Times New Roman"/>
                <a:cs typeface="Times New Roman"/>
              </a:rPr>
              <a:t> </a:t>
            </a:r>
            <a:r>
              <a:rPr lang="fr-FR" sz="1800" dirty="0">
                <a:latin typeface="Times New Roman"/>
                <a:cs typeface="Times New Roman"/>
              </a:rPr>
              <a:t>fait</a:t>
            </a:r>
            <a:r>
              <a:rPr lang="fr-FR" sz="1800" spc="5" dirty="0">
                <a:latin typeface="Times New Roman"/>
                <a:cs typeface="Times New Roman"/>
              </a:rPr>
              <a:t> </a:t>
            </a:r>
            <a:r>
              <a:rPr lang="fr-FR" sz="1800" dirty="0">
                <a:latin typeface="Times New Roman"/>
                <a:cs typeface="Times New Roman"/>
              </a:rPr>
              <a:t>rebondir au</a:t>
            </a:r>
            <a:r>
              <a:rPr lang="fr-FR" sz="1800" spc="-10" dirty="0">
                <a:latin typeface="Times New Roman"/>
                <a:cs typeface="Times New Roman"/>
              </a:rPr>
              <a:t> </a:t>
            </a:r>
            <a:r>
              <a:rPr lang="fr-FR" sz="1800" dirty="0">
                <a:latin typeface="Times New Roman"/>
                <a:cs typeface="Times New Roman"/>
              </a:rPr>
              <a:t>sol</a:t>
            </a:r>
            <a:r>
              <a:rPr lang="fr-FR" sz="1800" spc="-10" dirty="0">
                <a:latin typeface="Times New Roman"/>
                <a:cs typeface="Times New Roman"/>
              </a:rPr>
              <a:t> </a:t>
            </a:r>
            <a:r>
              <a:rPr lang="fr-FR" sz="1800" dirty="0">
                <a:latin typeface="Times New Roman"/>
                <a:cs typeface="Times New Roman"/>
              </a:rPr>
              <a:t>dans</a:t>
            </a:r>
            <a:r>
              <a:rPr lang="fr-FR" sz="1800" spc="5" dirty="0">
                <a:latin typeface="Times New Roman"/>
                <a:cs typeface="Times New Roman"/>
              </a:rPr>
              <a:t> </a:t>
            </a:r>
            <a:r>
              <a:rPr lang="fr-FR" sz="1800" dirty="0">
                <a:latin typeface="Times New Roman"/>
                <a:cs typeface="Times New Roman"/>
              </a:rPr>
              <a:t>un</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au</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lvl="1" indent="-285750">
              <a:spcBef>
                <a:spcPts val="430"/>
              </a:spcBef>
              <a:buFont typeface="Arial" panose="020B0604020202020204" pitchFamily="34" charset="0"/>
              <a:buChar char="•"/>
              <a:tabLst>
                <a:tab pos="706120" algn="l"/>
              </a:tabLst>
            </a:pPr>
            <a:r>
              <a:rPr lang="fr-FR" dirty="0">
                <a:latin typeface="Times New Roman"/>
                <a:cs typeface="Times New Roman"/>
              </a:rPr>
              <a:t>Le patient peut revenir au « T » après avoir frappé la balle.</a:t>
            </a:r>
          </a:p>
          <a:p>
            <a:pPr marL="298450" lvl="1" indent="-285750">
              <a:spcBef>
                <a:spcPts val="434"/>
              </a:spcBef>
              <a:buFont typeface="Arial" panose="020B0604020202020204" pitchFamily="34" charset="0"/>
              <a:buChar char="•"/>
              <a:tabLst>
                <a:tab pos="706120" algn="l"/>
              </a:tabLst>
            </a:pPr>
            <a:r>
              <a:rPr lang="fr-FR" dirty="0">
                <a:latin typeface="Times New Roman"/>
                <a:cs typeface="Times New Roman"/>
              </a:rPr>
              <a:t>Alterner une balle frappée à droite et une balle frappée à gauche.</a:t>
            </a:r>
          </a:p>
          <a:p>
            <a:pPr marL="298450" lvl="1" indent="-285750">
              <a:spcBef>
                <a:spcPts val="430"/>
              </a:spcBef>
              <a:buFont typeface="Arial" panose="020B0604020202020204" pitchFamily="34" charset="0"/>
              <a:buChar char="•"/>
              <a:tabLst>
                <a:tab pos="706120" algn="l"/>
              </a:tabLst>
            </a:pPr>
            <a:r>
              <a:rPr lang="fr-FR" dirty="0">
                <a:latin typeface="Times New Roman"/>
                <a:cs typeface="Times New Roman"/>
              </a:rPr>
              <a:t>L’exercice peut être fait sans raquette, le patient devant réceptionner les balles à la main.</a:t>
            </a:r>
          </a:p>
          <a:p>
            <a:pPr marL="298450" marR="6350" lvl="1" indent="-285750">
              <a:spcBef>
                <a:spcPts val="430"/>
              </a:spcBef>
              <a:buFont typeface="Arial" panose="020B0604020202020204" pitchFamily="34" charset="0"/>
              <a:buChar char="•"/>
              <a:tabLst>
                <a:tab pos="706120" algn="l"/>
              </a:tabLst>
            </a:pPr>
            <a:r>
              <a:rPr lang="fr-FR" dirty="0">
                <a:latin typeface="Times New Roman"/>
                <a:cs typeface="Times New Roman"/>
              </a:rPr>
              <a:t>Disposer 6 cerceaux : 3 à droite et 3 à gauche avec 1 à l’avant du court, 1 au milieu et 1 à l’arrière</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Objectif</a:t>
            </a:r>
            <a:r>
              <a:rPr lang="fr-FR" sz="1800" u="heavy" spc="-20"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Alt</a:t>
            </a:r>
            <a:r>
              <a:rPr lang="fr-FR" sz="1800" spc="5" dirty="0">
                <a:latin typeface="Times New Roman"/>
                <a:cs typeface="Times New Roman"/>
              </a:rPr>
              <a:t>e</a:t>
            </a:r>
            <a:r>
              <a:rPr lang="fr-FR" sz="1800" dirty="0">
                <a:latin typeface="Times New Roman"/>
                <a:cs typeface="Times New Roman"/>
              </a:rPr>
              <a:t>rnance</a:t>
            </a:r>
            <a:r>
              <a:rPr lang="fr-FR" sz="1800" spc="-1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frappe av</a:t>
            </a:r>
            <a:r>
              <a:rPr lang="fr-FR" sz="1800" spc="5" dirty="0">
                <a:latin typeface="Times New Roman"/>
                <a:cs typeface="Times New Roman"/>
              </a:rPr>
              <a:t>e</a:t>
            </a:r>
            <a:r>
              <a:rPr lang="fr-FR" sz="1800" dirty="0">
                <a:latin typeface="Times New Roman"/>
                <a:cs typeface="Times New Roman"/>
              </a:rPr>
              <a:t>c</a:t>
            </a:r>
            <a:r>
              <a:rPr lang="fr-FR" sz="1800" spc="-15"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ements à</a:t>
            </a:r>
            <a:r>
              <a:rPr lang="fr-FR" sz="1800" spc="-5" dirty="0">
                <a:latin typeface="Times New Roman"/>
                <a:cs typeface="Times New Roman"/>
              </a:rPr>
              <a:t> </a:t>
            </a:r>
            <a:r>
              <a:rPr lang="fr-FR" sz="1800" dirty="0">
                <a:latin typeface="Times New Roman"/>
                <a:cs typeface="Times New Roman"/>
              </a:rPr>
              <a:t>droi</a:t>
            </a:r>
            <a:r>
              <a:rPr lang="fr-FR" sz="1800" spc="5" dirty="0">
                <a:latin typeface="Times New Roman"/>
                <a:cs typeface="Times New Roman"/>
              </a:rPr>
              <a:t>t</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gau</a:t>
            </a:r>
            <a:r>
              <a:rPr lang="fr-FR" sz="1800" spc="5" dirty="0">
                <a:latin typeface="Times New Roman"/>
                <a:cs typeface="Times New Roman"/>
              </a:rPr>
              <a:t>c</a:t>
            </a:r>
            <a:r>
              <a:rPr lang="fr-FR" sz="1800" dirty="0">
                <a:latin typeface="Times New Roman"/>
                <a:cs typeface="Times New Roman"/>
              </a:rPr>
              <a:t>h</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nSpc>
                <a:spcPct val="100000"/>
              </a:lnSpc>
              <a:spcBef>
                <a:spcPts val="430"/>
              </a:spcBef>
              <a:tabLst>
                <a:tab pos="706120" algn="l"/>
              </a:tabLst>
            </a:pPr>
            <a:r>
              <a:rPr lang="fr-FR" dirty="0">
                <a:latin typeface="Times New Roman"/>
                <a:cs typeface="Times New Roman"/>
              </a:rPr>
              <a:t>Raquettes, balles en mousse, cerceaux.</a:t>
            </a:r>
          </a:p>
        </p:txBody>
      </p:sp>
      <p:sp>
        <p:nvSpPr>
          <p:cNvPr id="5" name="object 5"/>
          <p:cNvSpPr txBox="1"/>
          <p:nvPr/>
        </p:nvSpPr>
        <p:spPr>
          <a:xfrm>
            <a:off x="6476238" y="285507"/>
            <a:ext cx="3671062"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Les 6 Cerceaux</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Droite et Gauche</a:t>
            </a:r>
          </a:p>
        </p:txBody>
      </p:sp>
      <p:sp>
        <p:nvSpPr>
          <p:cNvPr id="7" name="Émoticône 6"/>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55C5A610-3D5F-462F-B8D0-587D2F58897F}"/>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39</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626678"/>
            <a:ext cx="7357109" cy="4278094"/>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Il</a:t>
            </a:r>
            <a:r>
              <a:rPr lang="fr-FR" sz="1800" spc="-5" dirty="0">
                <a:latin typeface="Times New Roman"/>
                <a:cs typeface="Times New Roman"/>
              </a:rPr>
              <a:t> </a:t>
            </a:r>
            <a:r>
              <a:rPr lang="fr-FR" sz="1800" dirty="0">
                <a:latin typeface="Times New Roman"/>
                <a:cs typeface="Times New Roman"/>
              </a:rPr>
              <a:t>s’agit d’un</a:t>
            </a:r>
            <a:r>
              <a:rPr lang="fr-FR" sz="1800" spc="-5" dirty="0">
                <a:latin typeface="Times New Roman"/>
                <a:cs typeface="Times New Roman"/>
              </a:rPr>
              <a:t> </a:t>
            </a:r>
            <a:r>
              <a:rPr lang="fr-FR" sz="1800" dirty="0">
                <a:latin typeface="Times New Roman"/>
                <a:cs typeface="Times New Roman"/>
              </a:rPr>
              <a:t>sla</a:t>
            </a:r>
            <a:r>
              <a:rPr lang="fr-FR" sz="1800" spc="5" dirty="0">
                <a:latin typeface="Times New Roman"/>
                <a:cs typeface="Times New Roman"/>
              </a:rPr>
              <a:t>l</a:t>
            </a:r>
            <a:r>
              <a:rPr lang="fr-FR" sz="1800" dirty="0">
                <a:latin typeface="Times New Roman"/>
                <a:cs typeface="Times New Roman"/>
              </a:rPr>
              <a:t>om en</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 en</a:t>
            </a:r>
            <a:r>
              <a:rPr lang="fr-FR" sz="1800" spc="5" dirty="0">
                <a:latin typeface="Times New Roman"/>
                <a:cs typeface="Times New Roman"/>
              </a:rPr>
              <a:t>t</a:t>
            </a:r>
            <a:r>
              <a:rPr lang="fr-FR" sz="1800" dirty="0">
                <a:latin typeface="Times New Roman"/>
                <a:cs typeface="Times New Roman"/>
              </a:rPr>
              <a:t>re</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côn</a:t>
            </a:r>
            <a:r>
              <a:rPr lang="fr-FR" sz="1800" spc="5" dirty="0">
                <a:latin typeface="Times New Roman"/>
                <a:cs typeface="Times New Roman"/>
              </a:rPr>
              <a:t>e</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Varier l’espacement entre les plots en fonction des aptitudes.</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Combiné avec un travail des membres supérieurs (crêpier, balance,…).</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Sous forme de course duels ou relais.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Acquisi</a:t>
            </a:r>
            <a:r>
              <a:rPr lang="fr-FR" sz="1800" spc="5" dirty="0">
                <a:latin typeface="Times New Roman"/>
                <a:cs typeface="Times New Roman"/>
              </a:rPr>
              <a:t>t</a:t>
            </a:r>
            <a:r>
              <a:rPr lang="fr-FR" sz="1800" dirty="0">
                <a:latin typeface="Times New Roman"/>
                <a:cs typeface="Times New Roman"/>
              </a:rPr>
              <a:t>ion</a:t>
            </a:r>
            <a:r>
              <a:rPr lang="fr-FR" sz="1800" spc="-1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t</a:t>
            </a:r>
            <a:r>
              <a:rPr lang="fr-FR" sz="1800" dirty="0">
                <a:latin typeface="Times New Roman"/>
                <a:cs typeface="Times New Roman"/>
              </a:rPr>
              <a:t>es</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vari</a:t>
            </a:r>
            <a:r>
              <a:rPr lang="fr-FR" sz="1800" spc="5" dirty="0">
                <a:latin typeface="Times New Roman"/>
                <a:cs typeface="Times New Roman"/>
              </a:rPr>
              <a:t>é</a:t>
            </a:r>
            <a:r>
              <a:rPr lang="fr-FR" sz="1800" dirty="0">
                <a:latin typeface="Times New Roman"/>
                <a:cs typeface="Times New Roman"/>
              </a:rPr>
              <a:t>t</a:t>
            </a:r>
            <a:r>
              <a:rPr lang="fr-FR" sz="1800" spc="5" dirty="0">
                <a:latin typeface="Times New Roman"/>
                <a:cs typeface="Times New Roman"/>
              </a:rPr>
              <a:t>é</a:t>
            </a:r>
            <a:r>
              <a:rPr lang="fr-FR" sz="1800" dirty="0">
                <a:latin typeface="Times New Roman"/>
                <a:cs typeface="Times New Roman"/>
              </a:rPr>
              <a:t>s</a:t>
            </a:r>
            <a:r>
              <a:rPr lang="fr-FR" sz="1800" spc="-2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course.</a:t>
            </a:r>
          </a:p>
          <a:p>
            <a:pPr>
              <a:lnSpc>
                <a:spcPct val="100000"/>
              </a:lnSpc>
              <a:spcBef>
                <a:spcPts val="37"/>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nSpc>
                <a:spcPct val="100000"/>
              </a:lnSpc>
              <a:spcBef>
                <a:spcPts val="430"/>
              </a:spcBef>
              <a:tabLst>
                <a:tab pos="910590" algn="l"/>
              </a:tabLst>
            </a:pPr>
            <a:r>
              <a:rPr lang="fr-FR" dirty="0">
                <a:latin typeface="Times New Roman"/>
                <a:cs typeface="Times New Roman"/>
              </a:rPr>
              <a:t>Cônes.</a:t>
            </a:r>
          </a:p>
        </p:txBody>
      </p:sp>
      <p:sp>
        <p:nvSpPr>
          <p:cNvPr id="4" name="object 4"/>
          <p:cNvSpPr txBox="1">
            <a:spLocks noGrp="1"/>
          </p:cNvSpPr>
          <p:nvPr>
            <p:ph type="title"/>
          </p:nvPr>
        </p:nvSpPr>
        <p:spPr>
          <a:xfrm>
            <a:off x="1115441" y="285507"/>
            <a:ext cx="8475472" cy="615553"/>
          </a:xfrm>
          <a:prstGeom prst="rect">
            <a:avLst/>
          </a:prstGeom>
        </p:spPr>
        <p:txBody>
          <a:bodyPr vert="horz" wrap="square" lIns="0" tIns="0" rIns="0" bIns="0" rtlCol="0">
            <a:spAutoFit/>
          </a:bodyPr>
          <a:lstStyle/>
          <a:p>
            <a:pPr marL="172720"/>
            <a:r>
              <a:rPr lang="fr-FR" dirty="0"/>
              <a:t>Déplacements</a:t>
            </a:r>
          </a:p>
        </p:txBody>
      </p:sp>
      <p:sp>
        <p:nvSpPr>
          <p:cNvPr id="5" name="object 5"/>
          <p:cNvSpPr txBox="1"/>
          <p:nvPr/>
        </p:nvSpPr>
        <p:spPr>
          <a:xfrm>
            <a:off x="6570854" y="285507"/>
            <a:ext cx="3020060" cy="615553"/>
          </a:xfrm>
          <a:prstGeom prst="rect">
            <a:avLst/>
          </a:prstGeom>
        </p:spPr>
        <p:txBody>
          <a:bodyPr vert="horz" wrap="square" lIns="0" tIns="0" rIns="0" bIns="0" rtlCol="0">
            <a:spAutoFit/>
          </a:bodyPr>
          <a:lstStyle>
            <a:lvl1pPr marL="172720">
              <a:defRPr sz="4000" b="0" i="0">
                <a:latin typeface="Arial"/>
                <a:ea typeface="+mj-ea"/>
                <a:cs typeface="Arial"/>
              </a:defRPr>
            </a:lvl1pPr>
          </a:lstStyle>
          <a:p>
            <a:r>
              <a:rPr lang="fr-FR" dirty="0"/>
              <a:t>Le Serpent</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7C7DE45B-0E59-4941-A1E2-9BE5979450B9}"/>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a:t>
            </a:fld>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390650" y="2114729"/>
            <a:ext cx="8190230" cy="3724096"/>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a:t>
            </a:r>
            <a:r>
              <a:rPr lang="fr-FR" sz="1800" dirty="0">
                <a:latin typeface="Times New Roman"/>
                <a:cs typeface="Times New Roman"/>
              </a:rPr>
              <a:t>’éduc</a:t>
            </a:r>
            <a:r>
              <a:rPr lang="fr-FR" sz="1800" spc="5" dirty="0">
                <a:latin typeface="Times New Roman"/>
                <a:cs typeface="Times New Roman"/>
              </a:rPr>
              <a:t>a</a:t>
            </a:r>
            <a:r>
              <a:rPr lang="fr-FR" sz="1800" spc="-10" dirty="0">
                <a:latin typeface="Times New Roman"/>
                <a:cs typeface="Times New Roman"/>
              </a:rPr>
              <a:t>t</a:t>
            </a:r>
            <a:r>
              <a:rPr lang="fr-FR" sz="1800" dirty="0">
                <a:latin typeface="Times New Roman"/>
                <a:cs typeface="Times New Roman"/>
              </a:rPr>
              <a:t>eur</a:t>
            </a:r>
            <a:r>
              <a:rPr lang="fr-FR" sz="1800" spc="7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v</a:t>
            </a:r>
            <a:r>
              <a:rPr lang="fr-FR" sz="1800" dirty="0">
                <a:latin typeface="Times New Roman"/>
                <a:cs typeface="Times New Roman"/>
              </a:rPr>
              <a:t>oie</a:t>
            </a:r>
            <a:r>
              <a:rPr lang="fr-FR" sz="1800" spc="70" dirty="0">
                <a:latin typeface="Times New Roman"/>
                <a:cs typeface="Times New Roman"/>
              </a:rPr>
              <a:t> </a:t>
            </a:r>
            <a:r>
              <a:rPr lang="fr-FR" sz="1800" dirty="0">
                <a:latin typeface="Times New Roman"/>
                <a:cs typeface="Times New Roman"/>
              </a:rPr>
              <a:t>une</a:t>
            </a:r>
            <a:r>
              <a:rPr lang="fr-FR" sz="1800" spc="55" dirty="0">
                <a:latin typeface="Times New Roman"/>
                <a:cs typeface="Times New Roman"/>
              </a:rPr>
              <a:t> </a:t>
            </a:r>
            <a:r>
              <a:rPr lang="fr-FR" sz="1800" dirty="0">
                <a:latin typeface="Times New Roman"/>
                <a:cs typeface="Times New Roman"/>
              </a:rPr>
              <a:t>balle</a:t>
            </a:r>
            <a:r>
              <a:rPr lang="fr-FR" sz="1800" spc="70" dirty="0">
                <a:latin typeface="Times New Roman"/>
                <a:cs typeface="Times New Roman"/>
              </a:rPr>
              <a:t> </a:t>
            </a:r>
            <a:r>
              <a:rPr lang="fr-FR" sz="1800" spc="-15" dirty="0">
                <a:latin typeface="Times New Roman"/>
                <a:cs typeface="Times New Roman"/>
              </a:rPr>
              <a:t>d</a:t>
            </a:r>
            <a:r>
              <a:rPr lang="fr-FR" sz="1800" spc="-10" dirty="0">
                <a:latin typeface="Times New Roman"/>
                <a:cs typeface="Times New Roman"/>
              </a:rPr>
              <a:t>a</a:t>
            </a:r>
            <a:r>
              <a:rPr lang="fr-FR" sz="1800" dirty="0">
                <a:latin typeface="Times New Roman"/>
                <a:cs typeface="Times New Roman"/>
              </a:rPr>
              <a:t>ns</a:t>
            </a:r>
            <a:r>
              <a:rPr lang="fr-FR" sz="1800" spc="60" dirty="0">
                <a:latin typeface="Times New Roman"/>
                <a:cs typeface="Times New Roman"/>
              </a:rPr>
              <a:t> </a:t>
            </a:r>
            <a:r>
              <a:rPr lang="fr-FR" sz="1800" dirty="0">
                <a:latin typeface="Times New Roman"/>
                <a:cs typeface="Times New Roman"/>
              </a:rPr>
              <a:t>un</a:t>
            </a:r>
            <a:r>
              <a:rPr lang="fr-FR" sz="1800" spc="6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a:t>
            </a:r>
            <a:r>
              <a:rPr lang="fr-FR" sz="1800" spc="-10"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a:t>
            </a:r>
            <a:r>
              <a:rPr lang="fr-FR" sz="1800" spc="70" dirty="0">
                <a:latin typeface="Times New Roman"/>
                <a:cs typeface="Times New Roman"/>
              </a:rPr>
              <a:t> </a:t>
            </a:r>
            <a:r>
              <a:rPr lang="fr-FR" sz="1800" dirty="0">
                <a:latin typeface="Times New Roman"/>
                <a:cs typeface="Times New Roman"/>
              </a:rPr>
              <a:t>s</a:t>
            </a:r>
            <a:r>
              <a:rPr lang="fr-FR" sz="1800" spc="-20" dirty="0">
                <a:latin typeface="Times New Roman"/>
                <a:cs typeface="Times New Roman"/>
              </a:rPr>
              <a:t>u</a:t>
            </a:r>
            <a:r>
              <a:rPr lang="fr-FR" sz="1800" dirty="0">
                <a:latin typeface="Times New Roman"/>
                <a:cs typeface="Times New Roman"/>
              </a:rPr>
              <a:t>r</a:t>
            </a:r>
            <a:r>
              <a:rPr lang="fr-FR" sz="1800" spc="65" dirty="0">
                <a:latin typeface="Times New Roman"/>
                <a:cs typeface="Times New Roman"/>
              </a:rPr>
              <a:t> </a:t>
            </a:r>
            <a:r>
              <a:rPr lang="fr-FR" sz="1800" dirty="0">
                <a:latin typeface="Times New Roman"/>
                <a:cs typeface="Times New Roman"/>
              </a:rPr>
              <a:t>le</a:t>
            </a:r>
            <a:r>
              <a:rPr lang="fr-FR" sz="1800" spc="55" dirty="0">
                <a:latin typeface="Times New Roman"/>
                <a:cs typeface="Times New Roman"/>
              </a:rPr>
              <a:t> </a:t>
            </a:r>
            <a:r>
              <a:rPr lang="fr-FR" sz="1800" dirty="0">
                <a:latin typeface="Times New Roman"/>
                <a:cs typeface="Times New Roman"/>
              </a:rPr>
              <a:t>cô</a:t>
            </a:r>
            <a:r>
              <a:rPr lang="fr-FR" sz="1800" spc="5" dirty="0">
                <a:latin typeface="Times New Roman"/>
                <a:cs typeface="Times New Roman"/>
              </a:rPr>
              <a:t>t</a:t>
            </a:r>
            <a:r>
              <a:rPr lang="fr-FR" sz="1800" dirty="0">
                <a:latin typeface="Times New Roman"/>
                <a:cs typeface="Times New Roman"/>
              </a:rPr>
              <a:t>é</a:t>
            </a:r>
            <a:r>
              <a:rPr lang="fr-FR" sz="1800" spc="60" dirty="0">
                <a:latin typeface="Times New Roman"/>
                <a:cs typeface="Times New Roman"/>
              </a:rPr>
              <a:t> </a:t>
            </a:r>
            <a:r>
              <a:rPr lang="fr-FR" sz="1800" dirty="0">
                <a:latin typeface="Times New Roman"/>
                <a:cs typeface="Times New Roman"/>
              </a:rPr>
              <a:t>droit</a:t>
            </a:r>
            <a:r>
              <a:rPr lang="fr-FR" sz="1800" spc="70" dirty="0">
                <a:latin typeface="Times New Roman"/>
                <a:cs typeface="Times New Roman"/>
              </a:rPr>
              <a:t> </a:t>
            </a:r>
            <a:r>
              <a:rPr lang="fr-FR" sz="1800" dirty="0">
                <a:latin typeface="Times New Roman"/>
                <a:cs typeface="Times New Roman"/>
              </a:rPr>
              <a:t>ou</a:t>
            </a:r>
            <a:r>
              <a:rPr lang="fr-FR" sz="1800" spc="50" dirty="0">
                <a:latin typeface="Times New Roman"/>
                <a:cs typeface="Times New Roman"/>
              </a:rPr>
              <a:t> </a:t>
            </a:r>
            <a:r>
              <a:rPr lang="fr-FR" sz="1800" dirty="0">
                <a:latin typeface="Times New Roman"/>
                <a:cs typeface="Times New Roman"/>
              </a:rPr>
              <a:t>gau</a:t>
            </a:r>
            <a:r>
              <a:rPr lang="fr-FR" sz="1800" spc="5" dirty="0">
                <a:latin typeface="Times New Roman"/>
                <a:cs typeface="Times New Roman"/>
              </a:rPr>
              <a:t>c</a:t>
            </a:r>
            <a:r>
              <a:rPr lang="fr-FR" sz="1800" dirty="0">
                <a:latin typeface="Times New Roman"/>
                <a:cs typeface="Times New Roman"/>
              </a:rPr>
              <a:t>he</a:t>
            </a:r>
            <a:r>
              <a:rPr lang="fr-FR" sz="1800" spc="60" dirty="0">
                <a:latin typeface="Times New Roman"/>
                <a:cs typeface="Times New Roman"/>
              </a:rPr>
              <a:t> </a:t>
            </a:r>
            <a:r>
              <a:rPr lang="fr-FR" sz="1800" dirty="0">
                <a:latin typeface="Times New Roman"/>
                <a:cs typeface="Times New Roman"/>
              </a:rPr>
              <a:t>du patient.</a:t>
            </a:r>
            <a:r>
              <a:rPr lang="fr-FR" sz="1800" spc="70" dirty="0">
                <a:latin typeface="Times New Roman"/>
                <a:cs typeface="Times New Roman"/>
              </a:rPr>
              <a:t> </a:t>
            </a:r>
            <a:r>
              <a:rPr lang="fr-FR" sz="1800" spc="-15" dirty="0">
                <a:latin typeface="Times New Roman"/>
                <a:cs typeface="Times New Roman"/>
              </a:rPr>
              <a:t>Ce </a:t>
            </a:r>
            <a:r>
              <a:rPr lang="fr-FR" sz="1800" dirty="0">
                <a:latin typeface="Times New Roman"/>
                <a:cs typeface="Times New Roman"/>
              </a:rPr>
              <a:t>derni</a:t>
            </a:r>
            <a:r>
              <a:rPr lang="fr-FR" sz="1800" spc="5" dirty="0">
                <a:latin typeface="Times New Roman"/>
                <a:cs typeface="Times New Roman"/>
              </a:rPr>
              <a:t>e</a:t>
            </a:r>
            <a:r>
              <a:rPr lang="fr-FR" sz="1800" spc="-85" dirty="0">
                <a:latin typeface="Times New Roman"/>
                <a:cs typeface="Times New Roman"/>
              </a:rPr>
              <a:t>r</a:t>
            </a:r>
            <a:r>
              <a:rPr lang="fr-FR" sz="1800" dirty="0">
                <a:latin typeface="Times New Roman"/>
                <a:cs typeface="Times New Roman"/>
              </a:rPr>
              <a:t>,</a:t>
            </a:r>
            <a:r>
              <a:rPr lang="fr-FR" sz="1800" spc="40" dirty="0">
                <a:latin typeface="Times New Roman"/>
                <a:cs typeface="Times New Roman"/>
              </a:rPr>
              <a:t> </a:t>
            </a:r>
            <a:r>
              <a:rPr lang="fr-FR" sz="1800" dirty="0">
                <a:latin typeface="Times New Roman"/>
                <a:cs typeface="Times New Roman"/>
              </a:rPr>
              <a:t>par</a:t>
            </a:r>
            <a:r>
              <a:rPr lang="fr-FR" sz="1800" spc="-10" dirty="0">
                <a:latin typeface="Times New Roman"/>
                <a:cs typeface="Times New Roman"/>
              </a:rPr>
              <a:t>t</a:t>
            </a:r>
            <a:r>
              <a:rPr lang="fr-FR" sz="1800" dirty="0">
                <a:latin typeface="Times New Roman"/>
                <a:cs typeface="Times New Roman"/>
              </a:rPr>
              <a:t>ant</a:t>
            </a:r>
            <a:r>
              <a:rPr lang="fr-FR" sz="1800" spc="25" dirty="0">
                <a:latin typeface="Times New Roman"/>
                <a:cs typeface="Times New Roman"/>
              </a:rPr>
              <a:t> </a:t>
            </a:r>
            <a:r>
              <a:rPr lang="fr-FR" sz="1800" dirty="0">
                <a:latin typeface="Times New Roman"/>
                <a:cs typeface="Times New Roman"/>
              </a:rPr>
              <a:t>du</a:t>
            </a:r>
            <a:r>
              <a:rPr lang="fr-FR" sz="1800" spc="30" dirty="0">
                <a:latin typeface="Times New Roman"/>
                <a:cs typeface="Times New Roman"/>
              </a:rPr>
              <a:t> </a:t>
            </a:r>
            <a:r>
              <a:rPr lang="fr-FR" sz="1800" dirty="0">
                <a:latin typeface="Times New Roman"/>
                <a:cs typeface="Times New Roman"/>
              </a:rPr>
              <a:t>«</a:t>
            </a:r>
            <a:r>
              <a:rPr lang="fr-FR" sz="1800" spc="1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a:t>
            </a:r>
            <a:r>
              <a:rPr lang="fr-FR" sz="1800" spc="35" dirty="0">
                <a:latin typeface="Times New Roman"/>
                <a:cs typeface="Times New Roman"/>
              </a:rPr>
              <a:t> </a:t>
            </a:r>
            <a:r>
              <a:rPr lang="fr-FR" sz="1800" dirty="0">
                <a:latin typeface="Times New Roman"/>
                <a:cs typeface="Times New Roman"/>
              </a:rPr>
              <a:t>devra</a:t>
            </a:r>
            <a:r>
              <a:rPr lang="fr-FR" sz="1800" spc="35" dirty="0">
                <a:latin typeface="Times New Roman"/>
                <a:cs typeface="Times New Roman"/>
              </a:rPr>
              <a:t> </a:t>
            </a:r>
            <a:r>
              <a:rPr lang="fr-FR" sz="1800" dirty="0">
                <a:latin typeface="Times New Roman"/>
                <a:cs typeface="Times New Roman"/>
              </a:rPr>
              <a:t>la</a:t>
            </a:r>
            <a:r>
              <a:rPr lang="fr-FR" sz="1800" spc="30" dirty="0">
                <a:latin typeface="Times New Roman"/>
                <a:cs typeface="Times New Roman"/>
              </a:rPr>
              <a:t> </a:t>
            </a:r>
            <a:r>
              <a:rPr lang="fr-FR" sz="1800" dirty="0">
                <a:latin typeface="Times New Roman"/>
                <a:cs typeface="Times New Roman"/>
              </a:rPr>
              <a:t>redres</a:t>
            </a:r>
            <a:r>
              <a:rPr lang="fr-FR" sz="1800" spc="-10" dirty="0">
                <a:latin typeface="Times New Roman"/>
                <a:cs typeface="Times New Roman"/>
              </a:rPr>
              <a:t>s</a:t>
            </a:r>
            <a:r>
              <a:rPr lang="fr-FR" sz="1800" dirty="0">
                <a:latin typeface="Times New Roman"/>
                <a:cs typeface="Times New Roman"/>
              </a:rPr>
              <a:t>er</a:t>
            </a:r>
            <a:r>
              <a:rPr lang="fr-FR" sz="1800" spc="35" dirty="0">
                <a:latin typeface="Times New Roman"/>
                <a:cs typeface="Times New Roman"/>
              </a:rPr>
              <a:t> </a:t>
            </a:r>
            <a:r>
              <a:rPr lang="fr-FR" sz="1800" dirty="0">
                <a:latin typeface="Times New Roman"/>
                <a:cs typeface="Times New Roman"/>
              </a:rPr>
              <a:t>vers</a:t>
            </a:r>
            <a:r>
              <a:rPr lang="fr-FR" sz="1800" spc="1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3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30"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35" dirty="0">
                <a:latin typeface="Times New Roman"/>
                <a:cs typeface="Times New Roman"/>
              </a:rPr>
              <a:t> </a:t>
            </a:r>
            <a:r>
              <a:rPr lang="fr-FR" sz="1800" dirty="0">
                <a:latin typeface="Times New Roman"/>
                <a:cs typeface="Times New Roman"/>
              </a:rPr>
              <a:t>(s</a:t>
            </a:r>
            <a:r>
              <a:rPr lang="fr-FR" sz="1800" spc="-15" dirty="0">
                <a:latin typeface="Times New Roman"/>
                <a:cs typeface="Times New Roman"/>
              </a:rPr>
              <a:t>a</a:t>
            </a:r>
            <a:r>
              <a:rPr lang="fr-FR" sz="1800" dirty="0">
                <a:latin typeface="Times New Roman"/>
                <a:cs typeface="Times New Roman"/>
              </a:rPr>
              <a:t>ns</a:t>
            </a:r>
            <a:r>
              <a:rPr lang="fr-FR" sz="1800" spc="25" dirty="0">
                <a:latin typeface="Times New Roman"/>
                <a:cs typeface="Times New Roman"/>
              </a:rPr>
              <a:t> </a:t>
            </a:r>
            <a:r>
              <a:rPr lang="fr-FR" sz="1800" dirty="0">
                <a:latin typeface="Times New Roman"/>
                <a:cs typeface="Times New Roman"/>
              </a:rPr>
              <a:t>la</a:t>
            </a:r>
            <a:r>
              <a:rPr lang="fr-FR" sz="1800" spc="35" dirty="0">
                <a:latin typeface="Times New Roman"/>
                <a:cs typeface="Times New Roman"/>
              </a:rPr>
              <a:t> </a:t>
            </a:r>
            <a:r>
              <a:rPr lang="fr-FR" sz="1800" dirty="0">
                <a:latin typeface="Times New Roman"/>
                <a:cs typeface="Times New Roman"/>
              </a:rPr>
              <a:t>rec</a:t>
            </a:r>
            <a:r>
              <a:rPr lang="fr-FR" sz="1800" spc="-10" dirty="0">
                <a:latin typeface="Times New Roman"/>
                <a:cs typeface="Times New Roman"/>
              </a:rPr>
              <a:t>u</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r).</a:t>
            </a:r>
            <a:r>
              <a:rPr lang="fr-FR" sz="1800" spc="20" dirty="0">
                <a:latin typeface="Times New Roman"/>
                <a:cs typeface="Times New Roman"/>
              </a:rPr>
              <a:t> </a:t>
            </a:r>
            <a:r>
              <a:rPr lang="fr-FR" sz="1800" dirty="0">
                <a:latin typeface="Times New Roman"/>
                <a:cs typeface="Times New Roman"/>
              </a:rPr>
              <a:t>Il</a:t>
            </a:r>
            <a:r>
              <a:rPr lang="fr-FR" sz="1800" spc="20" dirty="0">
                <a:latin typeface="Times New Roman"/>
                <a:cs typeface="Times New Roman"/>
              </a:rPr>
              <a:t> </a:t>
            </a:r>
            <a:r>
              <a:rPr lang="fr-FR" sz="1800" dirty="0">
                <a:latin typeface="Times New Roman"/>
                <a:cs typeface="Times New Roman"/>
              </a:rPr>
              <a:t>faudra 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a:t>
            </a:r>
            <a:r>
              <a:rPr lang="fr-FR" sz="1800" spc="9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100"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ib</a:t>
            </a:r>
            <a:r>
              <a:rPr lang="fr-FR" sz="1800" spc="5" dirty="0">
                <a:latin typeface="Times New Roman"/>
                <a:cs typeface="Times New Roman"/>
              </a:rPr>
              <a:t>l</a:t>
            </a:r>
            <a:r>
              <a:rPr lang="fr-FR" sz="1800" dirty="0">
                <a:latin typeface="Times New Roman"/>
                <a:cs typeface="Times New Roman"/>
              </a:rPr>
              <a:t>es</a:t>
            </a:r>
            <a:r>
              <a:rPr lang="fr-FR" sz="1800" spc="90" dirty="0">
                <a:latin typeface="Times New Roman"/>
                <a:cs typeface="Times New Roman"/>
              </a:rPr>
              <a:t> </a:t>
            </a:r>
            <a:r>
              <a:rPr lang="fr-FR" sz="1800" dirty="0">
                <a:latin typeface="Times New Roman"/>
                <a:cs typeface="Times New Roman"/>
              </a:rPr>
              <a:t>à</a:t>
            </a:r>
            <a:r>
              <a:rPr lang="fr-FR" sz="1800" spc="90" dirty="0">
                <a:latin typeface="Times New Roman"/>
                <a:cs typeface="Times New Roman"/>
              </a:rPr>
              <a:t> </a:t>
            </a:r>
            <a:r>
              <a:rPr lang="fr-FR" sz="1800" dirty="0">
                <a:latin typeface="Times New Roman"/>
                <a:cs typeface="Times New Roman"/>
              </a:rPr>
              <a:t>dro</a:t>
            </a:r>
            <a:r>
              <a:rPr lang="fr-FR" sz="1800" spc="-10" dirty="0">
                <a:latin typeface="Times New Roman"/>
                <a:cs typeface="Times New Roman"/>
              </a:rPr>
              <a:t>i</a:t>
            </a:r>
            <a:r>
              <a:rPr lang="fr-FR" sz="1800" dirty="0">
                <a:latin typeface="Times New Roman"/>
                <a:cs typeface="Times New Roman"/>
              </a:rPr>
              <a:t>te</a:t>
            </a:r>
            <a:r>
              <a:rPr lang="fr-FR" sz="1800" spc="95" dirty="0">
                <a:latin typeface="Times New Roman"/>
                <a:cs typeface="Times New Roman"/>
              </a:rPr>
              <a:t> </a:t>
            </a:r>
            <a:r>
              <a:rPr lang="fr-FR" sz="1800" dirty="0">
                <a:latin typeface="Times New Roman"/>
                <a:cs typeface="Times New Roman"/>
              </a:rPr>
              <a:t>ou</a:t>
            </a:r>
            <a:r>
              <a:rPr lang="fr-FR" sz="1800" spc="90" dirty="0">
                <a:latin typeface="Times New Roman"/>
                <a:cs typeface="Times New Roman"/>
              </a:rPr>
              <a:t> </a:t>
            </a:r>
            <a:r>
              <a:rPr lang="fr-FR" sz="1800" dirty="0">
                <a:latin typeface="Times New Roman"/>
                <a:cs typeface="Times New Roman"/>
              </a:rPr>
              <a:t>à</a:t>
            </a:r>
            <a:r>
              <a:rPr lang="fr-FR" sz="1800" spc="90" dirty="0">
                <a:latin typeface="Times New Roman"/>
                <a:cs typeface="Times New Roman"/>
              </a:rPr>
              <a:t> </a:t>
            </a:r>
            <a:r>
              <a:rPr lang="fr-FR" sz="1800" dirty="0">
                <a:latin typeface="Times New Roman"/>
                <a:cs typeface="Times New Roman"/>
              </a:rPr>
              <a:t>g</a:t>
            </a:r>
            <a:r>
              <a:rPr lang="fr-FR" sz="1800" spc="-10" dirty="0">
                <a:latin typeface="Times New Roman"/>
                <a:cs typeface="Times New Roman"/>
              </a:rPr>
              <a:t>a</a:t>
            </a:r>
            <a:r>
              <a:rPr lang="fr-FR" sz="1800" dirty="0">
                <a:latin typeface="Times New Roman"/>
                <a:cs typeface="Times New Roman"/>
              </a:rPr>
              <a:t>uche</a:t>
            </a:r>
            <a:r>
              <a:rPr lang="fr-FR" sz="1800" spc="95" dirty="0">
                <a:latin typeface="Times New Roman"/>
                <a:cs typeface="Times New Roman"/>
              </a:rPr>
              <a:t> </a:t>
            </a:r>
            <a:r>
              <a:rPr lang="fr-FR" sz="1800" dirty="0">
                <a:latin typeface="Times New Roman"/>
                <a:cs typeface="Times New Roman"/>
              </a:rPr>
              <a:t>de</a:t>
            </a:r>
            <a:r>
              <a:rPr lang="fr-FR" sz="1800" spc="9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éducateur</a:t>
            </a:r>
            <a:r>
              <a:rPr lang="fr-FR" sz="1800" spc="100" dirty="0">
                <a:latin typeface="Times New Roman"/>
                <a:cs typeface="Times New Roman"/>
              </a:rPr>
              <a:t> </a:t>
            </a:r>
            <a:r>
              <a:rPr lang="fr-FR" sz="1800" dirty="0">
                <a:latin typeface="Times New Roman"/>
                <a:cs typeface="Times New Roman"/>
              </a:rPr>
              <a:t>et</a:t>
            </a:r>
            <a:r>
              <a:rPr lang="fr-FR" sz="1800" spc="90" dirty="0">
                <a:latin typeface="Times New Roman"/>
                <a:cs typeface="Times New Roman"/>
              </a:rPr>
              <a:t> </a:t>
            </a:r>
            <a:r>
              <a:rPr lang="fr-FR" sz="1800" dirty="0">
                <a:latin typeface="Times New Roman"/>
                <a:cs typeface="Times New Roman"/>
              </a:rPr>
              <a:t>i</a:t>
            </a:r>
            <a:r>
              <a:rPr lang="fr-FR" sz="1800" spc="-10" dirty="0">
                <a:latin typeface="Times New Roman"/>
                <a:cs typeface="Times New Roman"/>
              </a:rPr>
              <a:t>n</a:t>
            </a:r>
            <a:r>
              <a:rPr lang="fr-FR" sz="1800" dirty="0">
                <a:latin typeface="Times New Roman"/>
                <a:cs typeface="Times New Roman"/>
              </a:rPr>
              <a:t>c</a:t>
            </a:r>
            <a:r>
              <a:rPr lang="fr-FR" sz="1800" spc="5" dirty="0">
                <a:latin typeface="Times New Roman"/>
                <a:cs typeface="Times New Roman"/>
              </a:rPr>
              <a:t>i</a:t>
            </a:r>
            <a:r>
              <a:rPr lang="fr-FR" sz="1800" spc="-10" dirty="0">
                <a:latin typeface="Times New Roman"/>
                <a:cs typeface="Times New Roman"/>
              </a:rPr>
              <a:t>t</a:t>
            </a:r>
            <a:r>
              <a:rPr lang="fr-FR" sz="1800" dirty="0">
                <a:latin typeface="Times New Roman"/>
                <a:cs typeface="Times New Roman"/>
              </a:rPr>
              <a:t>er</a:t>
            </a:r>
            <a:r>
              <a:rPr lang="fr-FR" sz="1800" spc="95" dirty="0">
                <a:latin typeface="Times New Roman"/>
                <a:cs typeface="Times New Roman"/>
              </a:rPr>
              <a:t> </a:t>
            </a:r>
            <a:r>
              <a:rPr lang="fr-FR" sz="1800" dirty="0">
                <a:latin typeface="Times New Roman"/>
                <a:cs typeface="Times New Roman"/>
              </a:rPr>
              <a:t>le patient</a:t>
            </a:r>
            <a:r>
              <a:rPr lang="fr-FR" sz="1800" spc="100" dirty="0">
                <a:latin typeface="Times New Roman"/>
                <a:cs typeface="Times New Roman"/>
              </a:rPr>
              <a:t> </a:t>
            </a:r>
            <a:r>
              <a:rPr lang="fr-FR" sz="1800" dirty="0">
                <a:latin typeface="Times New Roman"/>
                <a:cs typeface="Times New Roman"/>
              </a:rPr>
              <a:t>à</a:t>
            </a:r>
            <a:r>
              <a:rPr lang="fr-FR" sz="1800" spc="90" dirty="0">
                <a:latin typeface="Times New Roman"/>
                <a:cs typeface="Times New Roman"/>
              </a:rPr>
              <a:t> </a:t>
            </a:r>
            <a:r>
              <a:rPr lang="fr-FR" sz="1800" dirty="0">
                <a:latin typeface="Times New Roman"/>
                <a:cs typeface="Times New Roman"/>
              </a:rPr>
              <a:t>ne</a:t>
            </a:r>
            <a:r>
              <a:rPr lang="fr-FR" sz="1800" spc="90" dirty="0">
                <a:latin typeface="Times New Roman"/>
                <a:cs typeface="Times New Roman"/>
              </a:rPr>
              <a:t> </a:t>
            </a:r>
            <a:r>
              <a:rPr lang="fr-FR" sz="1800" dirty="0">
                <a:latin typeface="Times New Roman"/>
                <a:cs typeface="Times New Roman"/>
              </a:rPr>
              <a:t>pas</a:t>
            </a:r>
            <a:r>
              <a:rPr lang="fr-FR" sz="1800" spc="75" dirty="0">
                <a:latin typeface="Times New Roman"/>
                <a:cs typeface="Times New Roman"/>
              </a:rPr>
              <a:t> </a:t>
            </a:r>
            <a:r>
              <a:rPr lang="fr-FR" sz="1800" dirty="0">
                <a:latin typeface="Times New Roman"/>
                <a:cs typeface="Times New Roman"/>
              </a:rPr>
              <a:t>donner des</a:t>
            </a:r>
            <a:r>
              <a:rPr lang="fr-FR" sz="1800" spc="-10" dirty="0">
                <a:latin typeface="Times New Roman"/>
                <a:cs typeface="Times New Roman"/>
              </a:rPr>
              <a:t> </a:t>
            </a:r>
            <a:r>
              <a:rPr lang="fr-FR" sz="1800" dirty="0">
                <a:latin typeface="Times New Roman"/>
                <a:cs typeface="Times New Roman"/>
              </a:rPr>
              <a:t>coups</a:t>
            </a:r>
            <a:r>
              <a:rPr lang="fr-FR" sz="1800" spc="5" dirty="0">
                <a:latin typeface="Times New Roman"/>
                <a:cs typeface="Times New Roman"/>
              </a:rPr>
              <a:t> </a:t>
            </a:r>
            <a:r>
              <a:rPr lang="fr-FR" sz="1800" dirty="0">
                <a:latin typeface="Times New Roman"/>
                <a:cs typeface="Times New Roman"/>
              </a:rPr>
              <a:t>trop</a:t>
            </a:r>
            <a:r>
              <a:rPr lang="fr-FR" sz="1800" spc="-5" dirty="0">
                <a:latin typeface="Times New Roman"/>
                <a:cs typeface="Times New Roman"/>
              </a:rPr>
              <a:t> </a:t>
            </a:r>
            <a:r>
              <a:rPr lang="fr-FR" sz="1800" dirty="0">
                <a:latin typeface="Times New Roman"/>
                <a:cs typeface="Times New Roman"/>
              </a:rPr>
              <a:t>vio</a:t>
            </a:r>
            <a:r>
              <a:rPr lang="fr-FR" sz="1800" spc="5" dirty="0">
                <a:latin typeface="Times New Roman"/>
                <a:cs typeface="Times New Roman"/>
              </a:rPr>
              <a:t>l</a:t>
            </a:r>
            <a:r>
              <a:rPr lang="fr-FR" sz="1800" dirty="0">
                <a:latin typeface="Times New Roman"/>
                <a:cs typeface="Times New Roman"/>
              </a:rPr>
              <a:t>en</a:t>
            </a:r>
            <a:r>
              <a:rPr lang="fr-FR" sz="1800" spc="5" dirty="0">
                <a:latin typeface="Times New Roman"/>
                <a:cs typeface="Times New Roman"/>
              </a:rPr>
              <a:t>t</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156845">
              <a:lnSpc>
                <a:spcPct val="100000"/>
              </a:lnSpc>
              <a:spcBef>
                <a:spcPts val="430"/>
              </a:spcBef>
            </a:pPr>
            <a:r>
              <a:rPr lang="fr-FR" sz="1800" dirty="0">
                <a:latin typeface="Times New Roman"/>
                <a:cs typeface="Times New Roman"/>
              </a:rPr>
              <a:t>Apprendre au patient à </a:t>
            </a:r>
            <a:r>
              <a:rPr lang="fr-FR" sz="1800" spc="-10" dirty="0">
                <a:latin typeface="Times New Roman"/>
                <a:cs typeface="Times New Roman"/>
              </a:rPr>
              <a:t>s</a:t>
            </a:r>
            <a:r>
              <a:rPr lang="fr-FR" sz="1800" dirty="0">
                <a:latin typeface="Times New Roman"/>
                <a:cs typeface="Times New Roman"/>
              </a:rPr>
              <a:t>e servir de</a:t>
            </a:r>
            <a:r>
              <a:rPr lang="fr-FR" sz="1800" spc="5" dirty="0">
                <a:latin typeface="Times New Roman"/>
                <a:cs typeface="Times New Roman"/>
              </a:rPr>
              <a:t> </a:t>
            </a:r>
            <a:r>
              <a:rPr lang="fr-FR" sz="1800" dirty="0">
                <a:latin typeface="Times New Roman"/>
                <a:cs typeface="Times New Roman"/>
              </a:rPr>
              <a:t>son</a:t>
            </a:r>
            <a:r>
              <a:rPr lang="fr-FR" spc="-15" dirty="0">
                <a:latin typeface="Times New Roman"/>
                <a:cs typeface="Times New Roman"/>
              </a:rPr>
              <a:t> </a:t>
            </a:r>
            <a:r>
              <a:rPr lang="fr-FR" sz="1800" dirty="0">
                <a:latin typeface="Times New Roman"/>
                <a:cs typeface="Times New Roman"/>
              </a:rPr>
              <a:t>poign</a:t>
            </a:r>
            <a:r>
              <a:rPr lang="fr-FR" sz="1800" spc="5" dirty="0">
                <a:latin typeface="Times New Roman"/>
                <a:cs typeface="Times New Roman"/>
              </a:rPr>
              <a:t>e</a:t>
            </a:r>
            <a:r>
              <a:rPr lang="fr-FR" sz="1800" dirty="0">
                <a:latin typeface="Times New Roman"/>
                <a:cs typeface="Times New Roman"/>
              </a:rPr>
              <a:t>t et</a:t>
            </a:r>
            <a:r>
              <a:rPr lang="fr-FR" sz="1800" spc="-5" dirty="0">
                <a:latin typeface="Times New Roman"/>
                <a:cs typeface="Times New Roman"/>
              </a:rPr>
              <a:t> </a:t>
            </a:r>
            <a:r>
              <a:rPr lang="fr-FR" sz="1800" dirty="0">
                <a:latin typeface="Times New Roman"/>
                <a:cs typeface="Times New Roman"/>
              </a:rPr>
              <a:t>à le con</a:t>
            </a:r>
            <a:r>
              <a:rPr lang="fr-FR" sz="1800" spc="5" dirty="0">
                <a:latin typeface="Times New Roman"/>
                <a:cs typeface="Times New Roman"/>
              </a:rPr>
              <a:t>t</a:t>
            </a:r>
            <a:r>
              <a:rPr lang="fr-FR" sz="1800" dirty="0">
                <a:latin typeface="Times New Roman"/>
                <a:cs typeface="Times New Roman"/>
              </a:rPr>
              <a:t>rôl</a:t>
            </a:r>
            <a:r>
              <a:rPr lang="fr-FR" sz="1800" spc="5" dirty="0">
                <a:latin typeface="Times New Roman"/>
                <a:cs typeface="Times New Roman"/>
              </a:rPr>
              <a:t>e</a:t>
            </a:r>
            <a:r>
              <a:rPr lang="fr-FR" sz="1800" dirty="0">
                <a:latin typeface="Times New Roman"/>
                <a:cs typeface="Times New Roman"/>
              </a:rPr>
              <a:t>r</a:t>
            </a:r>
            <a:r>
              <a:rPr lang="fr-FR" sz="1800" spc="-20" dirty="0">
                <a:latin typeface="Times New Roman"/>
                <a:cs typeface="Times New Roman"/>
              </a:rPr>
              <a:t> </a:t>
            </a:r>
            <a:r>
              <a:rPr lang="fr-FR" sz="1800" dirty="0">
                <a:latin typeface="Times New Roman"/>
                <a:cs typeface="Times New Roman"/>
              </a:rPr>
              <a:t>pour</a:t>
            </a:r>
            <a:r>
              <a:rPr lang="fr-FR" sz="1800" spc="-10" dirty="0">
                <a:latin typeface="Times New Roman"/>
                <a:cs typeface="Times New Roman"/>
              </a:rPr>
              <a:t> </a:t>
            </a:r>
            <a:r>
              <a:rPr lang="fr-FR" sz="1800" dirty="0">
                <a:latin typeface="Times New Roman"/>
                <a:cs typeface="Times New Roman"/>
              </a:rPr>
              <a:t>redres</a:t>
            </a:r>
            <a:r>
              <a:rPr lang="fr-FR" sz="1800" spc="-10" dirty="0">
                <a:latin typeface="Times New Roman"/>
                <a:cs typeface="Times New Roman"/>
              </a:rPr>
              <a:t>s</a:t>
            </a:r>
            <a:r>
              <a:rPr lang="fr-FR" sz="1800" dirty="0">
                <a:latin typeface="Times New Roman"/>
                <a:cs typeface="Times New Roman"/>
              </a:rPr>
              <a:t>er</a:t>
            </a:r>
            <a:r>
              <a:rPr lang="fr-FR" sz="1800" spc="5" dirty="0">
                <a:latin typeface="Times New Roman"/>
                <a:cs typeface="Times New Roman"/>
              </a:rPr>
              <a:t> </a:t>
            </a:r>
            <a:r>
              <a:rPr lang="fr-FR" sz="1800" dirty="0">
                <a:latin typeface="Times New Roman"/>
                <a:cs typeface="Times New Roman"/>
              </a:rPr>
              <a:t>une ba</a:t>
            </a:r>
            <a:r>
              <a:rPr lang="fr-FR" sz="1800" spc="5" dirty="0">
                <a:latin typeface="Times New Roman"/>
                <a:cs typeface="Times New Roman"/>
              </a:rPr>
              <a:t>l</a:t>
            </a:r>
            <a:r>
              <a:rPr lang="fr-FR" sz="1800" dirty="0">
                <a:latin typeface="Times New Roman"/>
                <a:cs typeface="Times New Roman"/>
              </a:rPr>
              <a:t>le qui l’a dép</a:t>
            </a:r>
            <a:r>
              <a:rPr lang="fr-FR" sz="1800" spc="5" dirty="0">
                <a:latin typeface="Times New Roman"/>
                <a:cs typeface="Times New Roman"/>
              </a:rPr>
              <a:t>a</a:t>
            </a:r>
            <a:r>
              <a:rPr lang="fr-FR" sz="1800" dirty="0">
                <a:latin typeface="Times New Roman"/>
                <a:cs typeface="Times New Roman"/>
              </a:rPr>
              <a:t>s</a:t>
            </a:r>
            <a:r>
              <a:rPr lang="fr-FR" sz="1800" spc="-10" dirty="0">
                <a:latin typeface="Times New Roman"/>
                <a:cs typeface="Times New Roman"/>
              </a:rPr>
              <a:t>s</a:t>
            </a:r>
            <a:r>
              <a:rPr lang="fr-FR" sz="1800" dirty="0">
                <a:latin typeface="Times New Roman"/>
                <a:cs typeface="Times New Roman"/>
              </a:rPr>
              <a:t>é.</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156845" lvl="1">
              <a:spcBef>
                <a:spcPts val="430"/>
              </a:spcBef>
              <a:tabLst>
                <a:tab pos="910590" algn="l"/>
              </a:tabLst>
            </a:pPr>
            <a:r>
              <a:rPr lang="fr-FR" dirty="0">
                <a:latin typeface="Times New Roman"/>
                <a:cs typeface="Times New Roman"/>
              </a:rPr>
              <a:t>Cerceaux, raquettes, balles en mousse, cibles.</a:t>
            </a:r>
          </a:p>
        </p:txBody>
      </p:sp>
      <p:sp>
        <p:nvSpPr>
          <p:cNvPr id="4" name="object 4"/>
          <p:cNvSpPr txBox="1"/>
          <p:nvPr/>
        </p:nvSpPr>
        <p:spPr>
          <a:xfrm>
            <a:off x="5499100" y="285507"/>
            <a:ext cx="4144518"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Coup de Poignet</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Droite et Gauche</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2967C28D-CD02-4A5C-853F-B345E1EF0C26}"/>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40</a:t>
            </a:fld>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90650" y="1329364"/>
            <a:ext cx="8190865" cy="4780796"/>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6350">
              <a:lnSpc>
                <a:spcPct val="100000"/>
              </a:lnSpc>
              <a:spcBef>
                <a:spcPts val="430"/>
              </a:spcBef>
            </a:pPr>
            <a:r>
              <a:rPr lang="fr-FR" sz="1800" spc="-165" dirty="0">
                <a:latin typeface="Times New Roman"/>
                <a:cs typeface="Times New Roman"/>
              </a:rPr>
              <a:t>Le patient</a:t>
            </a:r>
            <a:r>
              <a:rPr lang="fr-FR" sz="1800" dirty="0">
                <a:latin typeface="Times New Roman"/>
                <a:cs typeface="Times New Roman"/>
              </a:rPr>
              <a:t> </a:t>
            </a:r>
            <a:r>
              <a:rPr lang="fr-FR" sz="1800" spc="-15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 </a:t>
            </a:r>
            <a:r>
              <a:rPr lang="fr-FR" sz="1800" spc="-155" dirty="0">
                <a:latin typeface="Times New Roman"/>
                <a:cs typeface="Times New Roman"/>
              </a:rPr>
              <a:t> </a:t>
            </a:r>
            <a:r>
              <a:rPr lang="fr-FR" sz="1800" dirty="0">
                <a:latin typeface="Times New Roman"/>
                <a:cs typeface="Times New Roman"/>
              </a:rPr>
              <a:t>e</a:t>
            </a:r>
            <a:r>
              <a:rPr lang="fr-FR" sz="1800" spc="-10" dirty="0">
                <a:latin typeface="Times New Roman"/>
                <a:cs typeface="Times New Roman"/>
              </a:rPr>
              <a:t>n</a:t>
            </a:r>
            <a:r>
              <a:rPr lang="fr-FR" sz="1800" dirty="0">
                <a:latin typeface="Times New Roman"/>
                <a:cs typeface="Times New Roman"/>
              </a:rPr>
              <a:t>v</a:t>
            </a:r>
            <a:r>
              <a:rPr lang="fr-FR" sz="1800" spc="-15" dirty="0">
                <a:latin typeface="Times New Roman"/>
                <a:cs typeface="Times New Roman"/>
              </a:rPr>
              <a:t>o</a:t>
            </a:r>
            <a:r>
              <a:rPr lang="fr-FR" sz="1800" spc="20" dirty="0">
                <a:latin typeface="Times New Roman"/>
                <a:cs typeface="Times New Roman"/>
              </a:rPr>
              <a:t>y</a:t>
            </a:r>
            <a:r>
              <a:rPr lang="fr-FR" sz="1800" dirty="0">
                <a:latin typeface="Times New Roman"/>
                <a:cs typeface="Times New Roman"/>
              </a:rPr>
              <a:t>er </a:t>
            </a:r>
            <a:r>
              <a:rPr lang="fr-FR" sz="1800" spc="-160" dirty="0">
                <a:latin typeface="Times New Roman"/>
                <a:cs typeface="Times New Roman"/>
              </a:rPr>
              <a:t> </a:t>
            </a:r>
            <a:r>
              <a:rPr lang="fr-FR" sz="1800" dirty="0">
                <a:latin typeface="Times New Roman"/>
                <a:cs typeface="Times New Roman"/>
              </a:rPr>
              <a:t>la </a:t>
            </a:r>
            <a:r>
              <a:rPr lang="fr-FR" sz="1800" spc="-155"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 </a:t>
            </a:r>
            <a:r>
              <a:rPr lang="fr-FR" sz="1800" spc="-15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 </a:t>
            </a:r>
            <a:r>
              <a:rPr lang="fr-FR" sz="1800" spc="-155" dirty="0">
                <a:latin typeface="Times New Roman"/>
                <a:cs typeface="Times New Roman"/>
              </a:rPr>
              <a:t> </a:t>
            </a:r>
            <a:r>
              <a:rPr lang="fr-FR" sz="1800" dirty="0">
                <a:latin typeface="Times New Roman"/>
                <a:cs typeface="Times New Roman"/>
              </a:rPr>
              <a:t>un </a:t>
            </a:r>
            <a:r>
              <a:rPr lang="fr-FR" sz="1800" spc="-16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a:t>
            </a:r>
            <a:r>
              <a:rPr lang="fr-FR" sz="1800" spc="-10" dirty="0">
                <a:latin typeface="Times New Roman"/>
                <a:cs typeface="Times New Roman"/>
              </a:rPr>
              <a:t>e</a:t>
            </a:r>
            <a:r>
              <a:rPr lang="fr-FR" sz="1800" dirty="0">
                <a:latin typeface="Times New Roman"/>
                <a:cs typeface="Times New Roman"/>
              </a:rPr>
              <a:t>au </a:t>
            </a:r>
            <a:r>
              <a:rPr lang="fr-FR" sz="1800" spc="-16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 </a:t>
            </a:r>
            <a:r>
              <a:rPr lang="fr-FR" sz="1800" spc="-150" dirty="0">
                <a:latin typeface="Times New Roman"/>
                <a:cs typeface="Times New Roman"/>
              </a:rPr>
              <a:t> </a:t>
            </a:r>
            <a:r>
              <a:rPr lang="fr-FR" sz="1800" dirty="0">
                <a:latin typeface="Times New Roman"/>
                <a:cs typeface="Times New Roman"/>
              </a:rPr>
              <a:t>sur </a:t>
            </a:r>
            <a:r>
              <a:rPr lang="fr-FR" sz="1800" spc="-16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 </a:t>
            </a:r>
            <a:r>
              <a:rPr lang="fr-FR" sz="1800" spc="-15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 </a:t>
            </a:r>
            <a:r>
              <a:rPr lang="fr-FR" sz="1800" spc="-155" dirty="0">
                <a:latin typeface="Times New Roman"/>
                <a:cs typeface="Times New Roman"/>
              </a:rPr>
              <a:t> </a:t>
            </a:r>
            <a:r>
              <a:rPr lang="fr-FR" sz="1800" dirty="0">
                <a:latin typeface="Times New Roman"/>
                <a:cs typeface="Times New Roman"/>
              </a:rPr>
              <a:t>à </a:t>
            </a:r>
            <a:r>
              <a:rPr lang="fr-FR" sz="1800" spc="-150" dirty="0">
                <a:latin typeface="Times New Roman"/>
                <a:cs typeface="Times New Roman"/>
              </a:rPr>
              <a:t> </a:t>
            </a:r>
            <a:r>
              <a:rPr lang="fr-FR" sz="1800" dirty="0">
                <a:latin typeface="Times New Roman"/>
                <a:cs typeface="Times New Roman"/>
              </a:rPr>
              <a:t>1</a:t>
            </a:r>
            <a:r>
              <a:rPr lang="fr-FR" sz="1800" spc="-10" dirty="0">
                <a:latin typeface="Times New Roman"/>
                <a:cs typeface="Times New Roman"/>
              </a:rPr>
              <a:t>m</a:t>
            </a:r>
            <a:r>
              <a:rPr lang="fr-FR" sz="1800" dirty="0">
                <a:latin typeface="Times New Roman"/>
                <a:cs typeface="Times New Roman"/>
              </a:rPr>
              <a:t>50 </a:t>
            </a:r>
            <a:r>
              <a:rPr lang="fr-FR" sz="1800" spc="-160" dirty="0">
                <a:latin typeface="Times New Roman"/>
                <a:cs typeface="Times New Roman"/>
              </a:rPr>
              <a:t> </a:t>
            </a:r>
            <a:r>
              <a:rPr lang="fr-FR" sz="1800" dirty="0">
                <a:latin typeface="Times New Roman"/>
                <a:cs typeface="Times New Roman"/>
              </a:rPr>
              <a:t>du </a:t>
            </a:r>
            <a:r>
              <a:rPr lang="fr-FR" sz="1800" spc="-160" dirty="0">
                <a:latin typeface="Times New Roman"/>
                <a:cs typeface="Times New Roman"/>
              </a:rPr>
              <a:t> </a:t>
            </a:r>
            <a:r>
              <a:rPr lang="fr-FR" sz="1800" dirty="0">
                <a:latin typeface="Times New Roman"/>
                <a:cs typeface="Times New Roman"/>
              </a:rPr>
              <a:t>sol </a:t>
            </a:r>
            <a:r>
              <a:rPr lang="fr-FR" sz="1800" spc="-160" dirty="0">
                <a:latin typeface="Times New Roman"/>
                <a:cs typeface="Times New Roman"/>
              </a:rPr>
              <a:t> </a:t>
            </a:r>
            <a:r>
              <a:rPr lang="fr-FR" sz="1800" dirty="0">
                <a:latin typeface="Times New Roman"/>
                <a:cs typeface="Times New Roman"/>
              </a:rPr>
              <a:t>et </a:t>
            </a:r>
            <a:r>
              <a:rPr lang="fr-FR" sz="1800" spc="-155" dirty="0">
                <a:latin typeface="Times New Roman"/>
                <a:cs typeface="Times New Roman"/>
              </a:rPr>
              <a:t> </a:t>
            </a:r>
            <a:r>
              <a:rPr lang="fr-FR" sz="1800" spc="-10" dirty="0">
                <a:latin typeface="Times New Roman"/>
                <a:cs typeface="Times New Roman"/>
              </a:rPr>
              <a:t>la </a:t>
            </a:r>
            <a:r>
              <a:rPr lang="fr-FR" sz="1800" dirty="0">
                <a:latin typeface="Times New Roman"/>
                <a:cs typeface="Times New Roman"/>
              </a:rPr>
              <a:t>réc</a:t>
            </a:r>
            <a:r>
              <a:rPr lang="fr-FR" sz="1800" spc="5" dirty="0">
                <a:latin typeface="Times New Roman"/>
                <a:cs typeface="Times New Roman"/>
              </a:rPr>
              <a:t>e</a:t>
            </a:r>
            <a:r>
              <a:rPr lang="fr-FR" sz="1800" dirty="0">
                <a:latin typeface="Times New Roman"/>
                <a:cs typeface="Times New Roman"/>
              </a:rPr>
              <a:t>pt</a:t>
            </a:r>
            <a:r>
              <a:rPr lang="fr-FR" sz="1800" spc="5" dirty="0">
                <a:latin typeface="Times New Roman"/>
                <a:cs typeface="Times New Roman"/>
              </a:rPr>
              <a:t>i</a:t>
            </a:r>
            <a:r>
              <a:rPr lang="fr-FR" sz="1800" dirty="0">
                <a:latin typeface="Times New Roman"/>
                <a:cs typeface="Times New Roman"/>
              </a:rPr>
              <a:t>onner</a:t>
            </a:r>
            <a:r>
              <a:rPr lang="fr-FR" sz="1800" spc="-20" dirty="0">
                <a:latin typeface="Times New Roman"/>
                <a:cs typeface="Times New Roman"/>
              </a:rPr>
              <a:t> </a:t>
            </a:r>
            <a:r>
              <a:rPr lang="fr-FR" sz="1800" dirty="0">
                <a:latin typeface="Times New Roman"/>
                <a:cs typeface="Times New Roman"/>
              </a:rPr>
              <a:t>dans</a:t>
            </a:r>
            <a:r>
              <a:rPr lang="fr-FR" sz="1800" spc="5" dirty="0">
                <a:latin typeface="Times New Roman"/>
                <a:cs typeface="Times New Roman"/>
              </a:rPr>
              <a:t> </a:t>
            </a:r>
            <a:r>
              <a:rPr lang="fr-FR" sz="1800" dirty="0">
                <a:latin typeface="Times New Roman"/>
                <a:cs typeface="Times New Roman"/>
              </a:rPr>
              <a:t>ses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6350" lvl="1" indent="-285750">
              <a:spcBef>
                <a:spcPts val="430"/>
              </a:spcBef>
              <a:buFont typeface="Arial" panose="020B0604020202020204" pitchFamily="34" charset="0"/>
              <a:buChar char="•"/>
              <a:tabLst>
                <a:tab pos="706755" algn="l"/>
              </a:tabLst>
            </a:pPr>
            <a:r>
              <a:rPr lang="fr-FR" dirty="0">
                <a:latin typeface="Times New Roman"/>
                <a:cs typeface="Times New Roman"/>
              </a:rPr>
              <a:t>Sous forme de courses duels.</a:t>
            </a:r>
          </a:p>
          <a:p>
            <a:pPr marL="298450" marR="6350" lvl="1" indent="-285750">
              <a:spcBef>
                <a:spcPts val="430"/>
              </a:spcBef>
              <a:buFont typeface="Arial" panose="020B0604020202020204" pitchFamily="34" charset="0"/>
              <a:buChar char="•"/>
              <a:tabLst>
                <a:tab pos="706755" algn="l"/>
                <a:tab pos="1296035" algn="l"/>
                <a:tab pos="1987550" algn="l"/>
                <a:tab pos="2350135" algn="l"/>
                <a:tab pos="3361054" algn="l"/>
                <a:tab pos="4217670" algn="l"/>
                <a:tab pos="4580890" algn="l"/>
                <a:tab pos="5144770" algn="l"/>
                <a:tab pos="5505450" algn="l"/>
                <a:tab pos="6097270" algn="l"/>
                <a:tab pos="6572884" algn="l"/>
                <a:tab pos="6882130" algn="l"/>
                <a:tab pos="7700645" algn="l"/>
                <a:tab pos="8011159" algn="l"/>
              </a:tabLst>
            </a:pPr>
            <a:r>
              <a:rPr lang="fr-FR" dirty="0">
                <a:latin typeface="Times New Roman"/>
                <a:cs typeface="Times New Roman"/>
              </a:rPr>
              <a:t>Sous forme de tournante (permet de faire en sorte que le lanceur et le réceptionneur ne soient pas les mêmes).</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nSpc>
                <a:spcPct val="100000"/>
              </a:lnSpc>
              <a:spcBef>
                <a:spcPts val="430"/>
              </a:spcBef>
            </a:pPr>
            <a:r>
              <a:rPr lang="fr-FR" sz="1800" spc="-165" dirty="0">
                <a:latin typeface="Times New Roman"/>
                <a:cs typeface="Times New Roman"/>
              </a:rPr>
              <a:t>Le patient</a:t>
            </a:r>
            <a:r>
              <a:rPr lang="fr-FR" sz="1800" spc="18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190"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iser</a:t>
            </a:r>
            <a:r>
              <a:rPr lang="fr-FR" sz="1800" spc="19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17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i</a:t>
            </a:r>
            <a:r>
              <a:rPr lang="fr-FR" sz="1800" dirty="0">
                <a:latin typeface="Times New Roman"/>
                <a:cs typeface="Times New Roman"/>
              </a:rPr>
              <a:t>b</a:t>
            </a:r>
            <a:r>
              <a:rPr lang="fr-FR" sz="1800" spc="-10" dirty="0">
                <a:latin typeface="Times New Roman"/>
                <a:cs typeface="Times New Roman"/>
              </a:rPr>
              <a:t>l</a:t>
            </a:r>
            <a:r>
              <a:rPr lang="fr-FR" sz="1800" dirty="0">
                <a:latin typeface="Times New Roman"/>
                <a:cs typeface="Times New Roman"/>
              </a:rPr>
              <a:t>e</a:t>
            </a:r>
            <a:r>
              <a:rPr lang="fr-FR" sz="1800" spc="180" dirty="0">
                <a:latin typeface="Times New Roman"/>
                <a:cs typeface="Times New Roman"/>
              </a:rPr>
              <a:t> </a:t>
            </a:r>
            <a:r>
              <a:rPr lang="fr-FR" sz="1800" dirty="0">
                <a:latin typeface="Times New Roman"/>
                <a:cs typeface="Times New Roman"/>
              </a:rPr>
              <a:t>ha</a:t>
            </a:r>
            <a:r>
              <a:rPr lang="fr-FR" sz="1800" spc="-10" dirty="0">
                <a:latin typeface="Times New Roman"/>
                <a:cs typeface="Times New Roman"/>
              </a:rPr>
              <a:t>u</a:t>
            </a:r>
            <a:r>
              <a:rPr lang="fr-FR" sz="1800" dirty="0">
                <a:latin typeface="Times New Roman"/>
                <a:cs typeface="Times New Roman"/>
              </a:rPr>
              <a:t>te</a:t>
            </a:r>
            <a:r>
              <a:rPr lang="fr-FR" sz="1800" spc="180" dirty="0">
                <a:latin typeface="Times New Roman"/>
                <a:cs typeface="Times New Roman"/>
              </a:rPr>
              <a:t> </a:t>
            </a:r>
            <a:r>
              <a:rPr lang="fr-FR" sz="1800" dirty="0">
                <a:latin typeface="Times New Roman"/>
                <a:cs typeface="Times New Roman"/>
              </a:rPr>
              <a:t>et</a:t>
            </a:r>
            <a:r>
              <a:rPr lang="fr-FR" sz="1800" spc="175" dirty="0">
                <a:latin typeface="Times New Roman"/>
                <a:cs typeface="Times New Roman"/>
              </a:rPr>
              <a:t> </a:t>
            </a:r>
            <a:r>
              <a:rPr lang="fr-FR" sz="1800" dirty="0">
                <a:latin typeface="Times New Roman"/>
                <a:cs typeface="Times New Roman"/>
              </a:rPr>
              <a:t>comprend</a:t>
            </a:r>
            <a:r>
              <a:rPr lang="fr-FR" sz="1800" spc="-10" dirty="0">
                <a:latin typeface="Times New Roman"/>
                <a:cs typeface="Times New Roman"/>
              </a:rPr>
              <a:t>r</a:t>
            </a:r>
            <a:r>
              <a:rPr lang="fr-FR" sz="1800" dirty="0">
                <a:latin typeface="Times New Roman"/>
                <a:cs typeface="Times New Roman"/>
              </a:rPr>
              <a:t>e</a:t>
            </a:r>
            <a:r>
              <a:rPr lang="fr-FR" sz="1800" spc="180" dirty="0">
                <a:latin typeface="Times New Roman"/>
                <a:cs typeface="Times New Roman"/>
              </a:rPr>
              <a:t> </a:t>
            </a:r>
            <a:r>
              <a:rPr lang="fr-FR" sz="1800" dirty="0">
                <a:latin typeface="Times New Roman"/>
                <a:cs typeface="Times New Roman"/>
              </a:rPr>
              <a:t>la</a:t>
            </a:r>
            <a:r>
              <a:rPr lang="fr-FR" sz="1800" spc="175" dirty="0">
                <a:latin typeface="Times New Roman"/>
                <a:cs typeface="Times New Roman"/>
              </a:rPr>
              <a:t> </a:t>
            </a:r>
            <a:r>
              <a:rPr lang="fr-FR" sz="1800" dirty="0">
                <a:latin typeface="Times New Roman"/>
                <a:cs typeface="Times New Roman"/>
              </a:rPr>
              <a:t>traje</a:t>
            </a:r>
            <a:r>
              <a:rPr lang="fr-FR" sz="1800" spc="-10" dirty="0">
                <a:latin typeface="Times New Roman"/>
                <a:cs typeface="Times New Roman"/>
              </a:rPr>
              <a:t>c</a:t>
            </a:r>
            <a:r>
              <a:rPr lang="fr-FR" sz="1800" dirty="0">
                <a:latin typeface="Times New Roman"/>
                <a:cs typeface="Times New Roman"/>
              </a:rPr>
              <a:t>to</a:t>
            </a:r>
            <a:r>
              <a:rPr lang="fr-FR" sz="1800" spc="5" dirty="0">
                <a:latin typeface="Times New Roman"/>
                <a:cs typeface="Times New Roman"/>
              </a:rPr>
              <a:t>i</a:t>
            </a:r>
            <a:r>
              <a:rPr lang="fr-FR" sz="1800" dirty="0">
                <a:latin typeface="Times New Roman"/>
                <a:cs typeface="Times New Roman"/>
              </a:rPr>
              <a:t>re</a:t>
            </a:r>
            <a:r>
              <a:rPr lang="fr-FR" sz="1800" spc="18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escend</a:t>
            </a:r>
            <a:r>
              <a:rPr lang="fr-FR" sz="1800" spc="5" dirty="0">
                <a:latin typeface="Times New Roman"/>
                <a:cs typeface="Times New Roman"/>
              </a:rPr>
              <a:t>a</a:t>
            </a:r>
            <a:r>
              <a:rPr lang="fr-FR" sz="1800" dirty="0">
                <a:latin typeface="Times New Roman"/>
                <a:cs typeface="Times New Roman"/>
              </a:rPr>
              <a:t>n</a:t>
            </a:r>
            <a:r>
              <a:rPr lang="fr-FR" sz="1800" spc="-10" dirty="0">
                <a:latin typeface="Times New Roman"/>
                <a:cs typeface="Times New Roman"/>
              </a:rPr>
              <a:t>t</a:t>
            </a:r>
            <a:r>
              <a:rPr lang="fr-FR" sz="1800" dirty="0">
                <a:latin typeface="Times New Roman"/>
                <a:cs typeface="Times New Roman"/>
              </a:rPr>
              <a:t>e</a:t>
            </a:r>
            <a:r>
              <a:rPr lang="fr-FR" sz="1800" spc="19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175" dirty="0">
                <a:latin typeface="Times New Roman"/>
                <a:cs typeface="Times New Roman"/>
              </a:rPr>
              <a:t> </a:t>
            </a:r>
            <a:r>
              <a:rPr lang="fr-FR" sz="1800" dirty="0">
                <a:latin typeface="Times New Roman"/>
                <a:cs typeface="Times New Roman"/>
              </a:rPr>
              <a:t>la</a:t>
            </a:r>
            <a:r>
              <a:rPr lang="fr-FR" sz="1800" spc="175" dirty="0">
                <a:latin typeface="Times New Roman"/>
                <a:cs typeface="Times New Roman"/>
              </a:rPr>
              <a:t> </a:t>
            </a:r>
            <a:r>
              <a:rPr lang="fr-FR" sz="1800" dirty="0">
                <a:latin typeface="Times New Roman"/>
                <a:cs typeface="Times New Roman"/>
              </a:rPr>
              <a:t>bal</a:t>
            </a:r>
            <a:r>
              <a:rPr lang="fr-FR" sz="1800" spc="-15" dirty="0">
                <a:latin typeface="Times New Roman"/>
                <a:cs typeface="Times New Roman"/>
              </a:rPr>
              <a:t>l</a:t>
            </a:r>
            <a:r>
              <a:rPr lang="fr-FR" sz="1800" dirty="0">
                <a:latin typeface="Times New Roman"/>
                <a:cs typeface="Times New Roman"/>
              </a:rPr>
              <a:t>e pour</a:t>
            </a:r>
            <a:r>
              <a:rPr lang="fr-FR" sz="1800" spc="-10" dirty="0">
                <a:latin typeface="Times New Roman"/>
                <a:cs typeface="Times New Roman"/>
              </a:rPr>
              <a:t> </a:t>
            </a:r>
            <a:r>
              <a:rPr lang="fr-FR" sz="1800" dirty="0">
                <a:latin typeface="Times New Roman"/>
                <a:cs typeface="Times New Roman"/>
              </a:rPr>
              <a:t>essa</a:t>
            </a:r>
            <a:r>
              <a:rPr lang="fr-FR" sz="1800" spc="20" dirty="0">
                <a:latin typeface="Times New Roman"/>
                <a:cs typeface="Times New Roman"/>
              </a:rPr>
              <a:t>y</a:t>
            </a:r>
            <a:r>
              <a:rPr lang="fr-FR" sz="1800" dirty="0">
                <a:latin typeface="Times New Roman"/>
                <a:cs typeface="Times New Roman"/>
              </a:rPr>
              <a:t>er</a:t>
            </a:r>
            <a:r>
              <a:rPr lang="fr-FR" sz="1800" spc="-1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rat</a:t>
            </a:r>
            <a:r>
              <a:rPr lang="fr-FR" sz="1800" spc="5" dirty="0">
                <a:latin typeface="Times New Roman"/>
                <a:cs typeface="Times New Roman"/>
              </a:rPr>
              <a:t>t</a:t>
            </a:r>
            <a:r>
              <a:rPr lang="fr-FR" sz="1800" dirty="0">
                <a:latin typeface="Times New Roman"/>
                <a:cs typeface="Times New Roman"/>
              </a:rPr>
              <a:t>rape</a:t>
            </a:r>
            <a:r>
              <a:rPr lang="fr-FR" sz="1800" spc="-85" dirty="0">
                <a:latin typeface="Times New Roman"/>
                <a:cs typeface="Times New Roman"/>
              </a:rPr>
              <a:t>r</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a:spcBef>
                <a:spcPts val="430"/>
              </a:spcBef>
              <a:tabLst>
                <a:tab pos="910590" algn="l"/>
              </a:tabLst>
            </a:pPr>
            <a:r>
              <a:rPr lang="fr-FR" dirty="0">
                <a:latin typeface="Times New Roman"/>
                <a:cs typeface="Times New Roman"/>
              </a:rPr>
              <a:t>Balles en mousse, cerceaux, ruban adhésif.</a:t>
            </a:r>
          </a:p>
        </p:txBody>
      </p:sp>
      <p:sp>
        <p:nvSpPr>
          <p:cNvPr id="3" name="object 3"/>
          <p:cNvSpPr txBox="1"/>
          <p:nvPr/>
        </p:nvSpPr>
        <p:spPr>
          <a:xfrm>
            <a:off x="6893560" y="285507"/>
            <a:ext cx="3025140"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Grenade</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Haute et Basse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0D968F1C-8161-4ECF-BA22-906481E7CF16}"/>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41</a:t>
            </a:fld>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18386" y="1581212"/>
            <a:ext cx="8190865" cy="4052391"/>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Les</a:t>
            </a:r>
            <a:r>
              <a:rPr lang="fr-FR" sz="1800" spc="180" dirty="0">
                <a:latin typeface="Times New Roman"/>
                <a:cs typeface="Times New Roman"/>
              </a:rPr>
              <a:t> </a:t>
            </a:r>
            <a:r>
              <a:rPr lang="fr-FR" sz="1800" dirty="0">
                <a:latin typeface="Times New Roman"/>
                <a:cs typeface="Times New Roman"/>
              </a:rPr>
              <a:t>patients</a:t>
            </a:r>
            <a:r>
              <a:rPr lang="fr-FR" sz="1800" spc="18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7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nt</a:t>
            </a:r>
            <a:r>
              <a:rPr lang="fr-FR" sz="1800" spc="19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ce</a:t>
            </a:r>
            <a:r>
              <a:rPr lang="fr-FR" sz="1800" spc="195" dirty="0">
                <a:latin typeface="Times New Roman"/>
                <a:cs typeface="Times New Roman"/>
              </a:rPr>
              <a:t> </a:t>
            </a:r>
            <a:r>
              <a:rPr lang="fr-FR" sz="1800" dirty="0">
                <a:latin typeface="Times New Roman"/>
                <a:cs typeface="Times New Roman"/>
              </a:rPr>
              <a:t>à</a:t>
            </a:r>
            <a:r>
              <a:rPr lang="fr-FR" sz="1800" spc="190"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c</a:t>
            </a:r>
            <a:r>
              <a:rPr lang="fr-FR" sz="1800" spc="-10" dirty="0">
                <a:latin typeface="Times New Roman"/>
                <a:cs typeface="Times New Roman"/>
              </a:rPr>
              <a:t>e</a:t>
            </a:r>
            <a:r>
              <a:rPr lang="fr-FR" sz="1800" dirty="0">
                <a:latin typeface="Times New Roman"/>
                <a:cs typeface="Times New Roman"/>
              </a:rPr>
              <a:t>.</a:t>
            </a:r>
            <a:r>
              <a:rPr lang="fr-FR" sz="1800" spc="200" dirty="0">
                <a:latin typeface="Times New Roman"/>
                <a:cs typeface="Times New Roman"/>
              </a:rPr>
              <a:t> </a:t>
            </a:r>
            <a:r>
              <a:rPr lang="fr-FR" sz="1800" spc="-165" dirty="0">
                <a:latin typeface="Times New Roman"/>
                <a:cs typeface="Times New Roman"/>
              </a:rPr>
              <a:t>L</a:t>
            </a:r>
            <a:r>
              <a:rPr lang="fr-FR" sz="1800" dirty="0">
                <a:latin typeface="Times New Roman"/>
                <a:cs typeface="Times New Roman"/>
              </a:rPr>
              <a:t>’un</a:t>
            </a:r>
            <a:r>
              <a:rPr lang="fr-FR" sz="1800" spc="18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195" dirty="0">
                <a:latin typeface="Times New Roman"/>
                <a:cs typeface="Times New Roman"/>
              </a:rPr>
              <a:t> </a:t>
            </a:r>
            <a:r>
              <a:rPr lang="fr-FR" sz="1800" spc="-15" dirty="0">
                <a:latin typeface="Times New Roman"/>
                <a:cs typeface="Times New Roman"/>
              </a:rPr>
              <a:t>d</a:t>
            </a:r>
            <a:r>
              <a:rPr lang="fr-FR" sz="1800" spc="-10" dirty="0">
                <a:latin typeface="Times New Roman"/>
                <a:cs typeface="Times New Roman"/>
              </a:rPr>
              <a:t>e</a:t>
            </a:r>
            <a:r>
              <a:rPr lang="fr-FR" sz="1800" dirty="0">
                <a:latin typeface="Times New Roman"/>
                <a:cs typeface="Times New Roman"/>
              </a:rPr>
              <a:t>ux</a:t>
            </a:r>
            <a:r>
              <a:rPr lang="fr-FR" sz="1800" spc="195" dirty="0">
                <a:latin typeface="Times New Roman"/>
                <a:cs typeface="Times New Roman"/>
              </a:rPr>
              <a:t> </a:t>
            </a:r>
            <a:r>
              <a:rPr lang="fr-FR" sz="1800" spc="-10"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nt</a:t>
            </a:r>
            <a:r>
              <a:rPr lang="fr-FR" sz="1800" spc="190" dirty="0">
                <a:latin typeface="Times New Roman"/>
                <a:cs typeface="Times New Roman"/>
              </a:rPr>
              <a:t> </a:t>
            </a:r>
            <a:r>
              <a:rPr lang="fr-FR" sz="1800" dirty="0">
                <a:latin typeface="Times New Roman"/>
                <a:cs typeface="Times New Roman"/>
              </a:rPr>
              <a:t>un</a:t>
            </a:r>
            <a:r>
              <a:rPr lang="fr-FR" sz="1800" spc="185" dirty="0">
                <a:latin typeface="Times New Roman"/>
                <a:cs typeface="Times New Roman"/>
              </a:rPr>
              <a:t> </a:t>
            </a:r>
            <a:r>
              <a:rPr lang="fr-FR" sz="1800" dirty="0">
                <a:latin typeface="Times New Roman"/>
                <a:cs typeface="Times New Roman"/>
              </a:rPr>
              <a:t>pl</a:t>
            </a:r>
            <a:r>
              <a:rPr lang="fr-FR" sz="1800" spc="-10" dirty="0">
                <a:latin typeface="Times New Roman"/>
                <a:cs typeface="Times New Roman"/>
              </a:rPr>
              <a:t>o</a:t>
            </a:r>
            <a:r>
              <a:rPr lang="fr-FR" sz="1800" dirty="0">
                <a:latin typeface="Times New Roman"/>
                <a:cs typeface="Times New Roman"/>
              </a:rPr>
              <a:t>t</a:t>
            </a:r>
            <a:r>
              <a:rPr lang="fr-FR" sz="1800" spc="190" dirty="0">
                <a:latin typeface="Times New Roman"/>
                <a:cs typeface="Times New Roman"/>
              </a:rPr>
              <a:t> </a:t>
            </a:r>
            <a:r>
              <a:rPr lang="fr-FR" sz="1800" dirty="0">
                <a:latin typeface="Times New Roman"/>
                <a:cs typeface="Times New Roman"/>
              </a:rPr>
              <a:t>et</a:t>
            </a:r>
            <a:r>
              <a:rPr lang="fr-FR" sz="1800" spc="18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15" dirty="0">
                <a:latin typeface="Times New Roman"/>
                <a:cs typeface="Times New Roman"/>
              </a:rPr>
              <a:t>u</a:t>
            </a:r>
            <a:r>
              <a:rPr lang="fr-FR" sz="1800" dirty="0">
                <a:latin typeface="Times New Roman"/>
                <a:cs typeface="Times New Roman"/>
              </a:rPr>
              <a:t>tre</a:t>
            </a:r>
            <a:r>
              <a:rPr lang="fr-FR" sz="1800" spc="195" dirty="0">
                <a:latin typeface="Times New Roman"/>
                <a:cs typeface="Times New Roman"/>
              </a:rPr>
              <a:t> </a:t>
            </a:r>
            <a:r>
              <a:rPr lang="fr-FR" sz="1800" dirty="0">
                <a:latin typeface="Times New Roman"/>
                <a:cs typeface="Times New Roman"/>
              </a:rPr>
              <a:t>une</a:t>
            </a:r>
            <a:r>
              <a:rPr lang="fr-FR" sz="1800" spc="19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a:t>
            </a:r>
            <a:r>
              <a:rPr lang="fr-FR" sz="1800" spc="190" dirty="0">
                <a:latin typeface="Times New Roman"/>
                <a:cs typeface="Times New Roman"/>
              </a:rPr>
              <a:t> </a:t>
            </a:r>
            <a:r>
              <a:rPr lang="fr-FR" sz="1800" dirty="0">
                <a:latin typeface="Times New Roman"/>
                <a:cs typeface="Times New Roman"/>
              </a:rPr>
              <a:t>Le derni</a:t>
            </a:r>
            <a:r>
              <a:rPr lang="fr-FR" sz="1800" spc="5" dirty="0">
                <a:latin typeface="Times New Roman"/>
                <a:cs typeface="Times New Roman"/>
              </a:rPr>
              <a:t>e</a:t>
            </a:r>
            <a:r>
              <a:rPr lang="fr-FR" sz="1800" dirty="0">
                <a:latin typeface="Times New Roman"/>
                <a:cs typeface="Times New Roman"/>
              </a:rPr>
              <a:t>r</a:t>
            </a:r>
            <a:r>
              <a:rPr lang="fr-FR" sz="1800" spc="125"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dirty="0">
                <a:latin typeface="Times New Roman"/>
                <a:cs typeface="Times New Roman"/>
              </a:rPr>
              <a:t>ie</a:t>
            </a:r>
            <a:r>
              <a:rPr lang="fr-FR" sz="1800" spc="12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30"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a:t>
            </a:r>
            <a:r>
              <a:rPr lang="fr-FR" sz="1800" spc="130" dirty="0">
                <a:latin typeface="Times New Roman"/>
                <a:cs typeface="Times New Roman"/>
              </a:rPr>
              <a:t> </a:t>
            </a:r>
            <a:r>
              <a:rPr lang="fr-FR" sz="1800" dirty="0">
                <a:latin typeface="Times New Roman"/>
                <a:cs typeface="Times New Roman"/>
              </a:rPr>
              <a:t>vers</a:t>
            </a:r>
            <a:r>
              <a:rPr lang="fr-FR" sz="1800" spc="12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13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re</a:t>
            </a:r>
            <a:r>
              <a:rPr lang="fr-FR" sz="1800" spc="-10" dirty="0">
                <a:latin typeface="Times New Roman"/>
                <a:cs typeface="Times New Roman"/>
              </a:rPr>
              <a:t>m</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r</a:t>
            </a:r>
            <a:r>
              <a:rPr lang="fr-FR" sz="1800" spc="130" dirty="0">
                <a:latin typeface="Times New Roman"/>
                <a:cs typeface="Times New Roman"/>
              </a:rPr>
              <a:t> </a:t>
            </a:r>
            <a:r>
              <a:rPr lang="fr-FR" sz="1800" dirty="0">
                <a:latin typeface="Times New Roman"/>
                <a:cs typeface="Times New Roman"/>
              </a:rPr>
              <a:t>qui</a:t>
            </a:r>
            <a:r>
              <a:rPr lang="fr-FR" sz="1800" spc="13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13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30" dirty="0">
                <a:latin typeface="Times New Roman"/>
                <a:cs typeface="Times New Roman"/>
              </a:rPr>
              <a:t> </a:t>
            </a:r>
            <a:r>
              <a:rPr lang="fr-FR" sz="1800" dirty="0">
                <a:latin typeface="Times New Roman"/>
                <a:cs typeface="Times New Roman"/>
              </a:rPr>
              <a:t>réc</a:t>
            </a:r>
            <a:r>
              <a:rPr lang="fr-FR" sz="1800" spc="5" dirty="0">
                <a:latin typeface="Times New Roman"/>
                <a:cs typeface="Times New Roman"/>
              </a:rPr>
              <a:t>e</a:t>
            </a:r>
            <a:r>
              <a:rPr lang="fr-FR" sz="1800" spc="-15" dirty="0">
                <a:latin typeface="Times New Roman"/>
                <a:cs typeface="Times New Roman"/>
              </a:rPr>
              <a:t>p</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onner</a:t>
            </a:r>
            <a:r>
              <a:rPr lang="fr-FR" sz="1800" spc="12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a:t>
            </a:r>
            <a:r>
              <a:rPr lang="fr-FR" sz="1800" spc="125" dirty="0">
                <a:latin typeface="Times New Roman"/>
                <a:cs typeface="Times New Roman"/>
              </a:rPr>
              <a:t> </a:t>
            </a:r>
            <a:r>
              <a:rPr lang="fr-FR" sz="1800" dirty="0">
                <a:latin typeface="Times New Roman"/>
                <a:cs typeface="Times New Roman"/>
              </a:rPr>
              <a:t>le</a:t>
            </a:r>
            <a:r>
              <a:rPr lang="fr-FR" sz="1800" spc="130" dirty="0">
                <a:latin typeface="Times New Roman"/>
                <a:cs typeface="Times New Roman"/>
              </a:rPr>
              <a:t> </a:t>
            </a:r>
            <a:r>
              <a:rPr lang="fr-FR" sz="1800" dirty="0">
                <a:latin typeface="Times New Roman"/>
                <a:cs typeface="Times New Roman"/>
              </a:rPr>
              <a:t>pl</a:t>
            </a:r>
            <a:r>
              <a:rPr lang="fr-FR" sz="1800" spc="-10" dirty="0">
                <a:latin typeface="Times New Roman"/>
                <a:cs typeface="Times New Roman"/>
              </a:rPr>
              <a:t>o</a:t>
            </a:r>
            <a:r>
              <a:rPr lang="fr-FR" sz="1800" dirty="0">
                <a:latin typeface="Times New Roman"/>
                <a:cs typeface="Times New Roman"/>
              </a:rPr>
              <a:t>t.</a:t>
            </a:r>
            <a:r>
              <a:rPr lang="fr-FR" sz="1800" spc="13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3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ist</a:t>
            </a:r>
            <a:r>
              <a:rPr lang="fr-FR" sz="1800" spc="5" dirty="0">
                <a:latin typeface="Times New Roman"/>
                <a:cs typeface="Times New Roman"/>
              </a:rPr>
              <a:t>a</a:t>
            </a:r>
            <a:r>
              <a:rPr lang="fr-FR" sz="1800" dirty="0">
                <a:latin typeface="Times New Roman"/>
                <a:cs typeface="Times New Roman"/>
              </a:rPr>
              <a:t>nce en</a:t>
            </a:r>
            <a:r>
              <a:rPr lang="fr-FR" sz="1800" spc="5" dirty="0">
                <a:latin typeface="Times New Roman"/>
                <a:cs typeface="Times New Roman"/>
              </a:rPr>
              <a:t>t</a:t>
            </a:r>
            <a:r>
              <a:rPr lang="fr-FR" sz="1800" dirty="0">
                <a:latin typeface="Times New Roman"/>
                <a:cs typeface="Times New Roman"/>
              </a:rPr>
              <a:t>re</a:t>
            </a:r>
            <a:r>
              <a:rPr lang="fr-FR" sz="1800" spc="7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60" dirty="0">
                <a:latin typeface="Times New Roman"/>
                <a:cs typeface="Times New Roman"/>
              </a:rPr>
              <a:t> </a:t>
            </a:r>
            <a:r>
              <a:rPr lang="fr-FR" sz="1800" dirty="0">
                <a:latin typeface="Times New Roman"/>
                <a:cs typeface="Times New Roman"/>
              </a:rPr>
              <a:t>deux</a:t>
            </a:r>
            <a:r>
              <a:rPr lang="fr-FR" sz="1800" spc="70" dirty="0">
                <a:latin typeface="Times New Roman"/>
                <a:cs typeface="Times New Roman"/>
              </a:rPr>
              <a:t> </a:t>
            </a:r>
            <a:r>
              <a:rPr lang="fr-FR" sz="1800" spc="-10" dirty="0">
                <a:latin typeface="Times New Roman"/>
                <a:cs typeface="Times New Roman"/>
              </a:rPr>
              <a:t>patients</a:t>
            </a:r>
            <a:r>
              <a:rPr lang="fr-FR" sz="1800" spc="80" dirty="0">
                <a:latin typeface="Times New Roman"/>
                <a:cs typeface="Times New Roman"/>
              </a:rPr>
              <a:t> </a:t>
            </a:r>
            <a:r>
              <a:rPr lang="fr-FR" sz="1800" dirty="0">
                <a:latin typeface="Times New Roman"/>
                <a:cs typeface="Times New Roman"/>
              </a:rPr>
              <a:t>pe</a:t>
            </a:r>
            <a:r>
              <a:rPr lang="fr-FR" sz="1800" spc="-10" dirty="0">
                <a:latin typeface="Times New Roman"/>
                <a:cs typeface="Times New Roman"/>
              </a:rPr>
              <a:t>u</a:t>
            </a:r>
            <a:r>
              <a:rPr lang="fr-FR" sz="1800" dirty="0">
                <a:latin typeface="Times New Roman"/>
                <a:cs typeface="Times New Roman"/>
              </a:rPr>
              <a:t>t</a:t>
            </a:r>
            <a:r>
              <a:rPr lang="fr-FR" sz="1800" spc="80"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ar</a:t>
            </a:r>
            <a:r>
              <a:rPr lang="fr-FR" sz="1800" spc="5" dirty="0">
                <a:latin typeface="Times New Roman"/>
                <a:cs typeface="Times New Roman"/>
              </a:rPr>
              <a:t>i</a:t>
            </a:r>
            <a:r>
              <a:rPr lang="fr-FR" sz="1800" spc="-10" dirty="0">
                <a:latin typeface="Times New Roman"/>
                <a:cs typeface="Times New Roman"/>
              </a:rPr>
              <a:t>e</a:t>
            </a:r>
            <a:r>
              <a:rPr lang="fr-FR" sz="1800" dirty="0">
                <a:latin typeface="Times New Roman"/>
                <a:cs typeface="Times New Roman"/>
              </a:rPr>
              <a:t>r</a:t>
            </a:r>
            <a:r>
              <a:rPr lang="fr-FR" sz="1800" spc="80" dirty="0">
                <a:latin typeface="Times New Roman"/>
                <a:cs typeface="Times New Roman"/>
              </a:rPr>
              <a:t> </a:t>
            </a:r>
            <a:r>
              <a:rPr lang="fr-FR" sz="1800" dirty="0">
                <a:latin typeface="Times New Roman"/>
                <a:cs typeface="Times New Roman"/>
              </a:rPr>
              <a:t>et</a:t>
            </a:r>
            <a:r>
              <a:rPr lang="fr-FR" sz="1800" spc="6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n</a:t>
            </a:r>
            <a:r>
              <a:rPr lang="fr-FR" sz="1800" spc="-10" dirty="0">
                <a:latin typeface="Times New Roman"/>
                <a:cs typeface="Times New Roman"/>
              </a:rPr>
              <a:t>c</a:t>
            </a:r>
            <a:r>
              <a:rPr lang="fr-FR" sz="1800" dirty="0">
                <a:latin typeface="Times New Roman"/>
                <a:cs typeface="Times New Roman"/>
              </a:rPr>
              <a:t>er</a:t>
            </a:r>
            <a:r>
              <a:rPr lang="fr-FR" sz="1800" spc="8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e</a:t>
            </a:r>
            <a:r>
              <a:rPr lang="fr-FR" sz="1800" spc="-10" dirty="0">
                <a:latin typeface="Times New Roman"/>
                <a:cs typeface="Times New Roman"/>
              </a:rPr>
              <a:t>u</a:t>
            </a:r>
            <a:r>
              <a:rPr lang="fr-FR" sz="1800" dirty="0">
                <a:latin typeface="Times New Roman"/>
                <a:cs typeface="Times New Roman"/>
              </a:rPr>
              <a:t>t</a:t>
            </a:r>
            <a:r>
              <a:rPr lang="fr-FR" sz="1800" spc="8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fai</a:t>
            </a:r>
            <a:r>
              <a:rPr lang="fr-FR" sz="1800" spc="-10" dirty="0">
                <a:latin typeface="Times New Roman"/>
                <a:cs typeface="Times New Roman"/>
              </a:rPr>
              <a:t>r</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a:t>
            </a:r>
            <a:r>
              <a:rPr lang="fr-FR" sz="1800" spc="75" dirty="0">
                <a:latin typeface="Times New Roman"/>
                <a:cs typeface="Times New Roman"/>
              </a:rPr>
              <a:t> </a:t>
            </a:r>
            <a:r>
              <a:rPr lang="fr-FR" sz="1800" spc="-15" dirty="0">
                <a:latin typeface="Times New Roman"/>
                <a:cs typeface="Times New Roman"/>
              </a:rPr>
              <a:t>u</a:t>
            </a:r>
            <a:r>
              <a:rPr lang="fr-FR" sz="1800" dirty="0">
                <a:latin typeface="Times New Roman"/>
                <a:cs typeface="Times New Roman"/>
              </a:rPr>
              <a:t>ne</a:t>
            </a:r>
            <a:r>
              <a:rPr lang="fr-FR" sz="1800" spc="80" dirty="0">
                <a:latin typeface="Times New Roman"/>
                <a:cs typeface="Times New Roman"/>
              </a:rPr>
              <a:t> </a:t>
            </a:r>
            <a:r>
              <a:rPr lang="fr-FR" sz="1800" dirty="0">
                <a:latin typeface="Times New Roman"/>
                <a:cs typeface="Times New Roman"/>
              </a:rPr>
              <a:t>raq</a:t>
            </a:r>
            <a:r>
              <a:rPr lang="fr-FR" sz="1800" spc="-15" dirty="0">
                <a:latin typeface="Times New Roman"/>
                <a:cs typeface="Times New Roman"/>
              </a:rPr>
              <a:t>u</a:t>
            </a:r>
            <a:r>
              <a:rPr lang="fr-FR" sz="1800" dirty="0">
                <a:latin typeface="Times New Roman"/>
                <a:cs typeface="Times New Roman"/>
              </a:rPr>
              <a:t>e</a:t>
            </a:r>
            <a:r>
              <a:rPr lang="fr-FR" sz="1800" spc="5" dirty="0">
                <a:latin typeface="Times New Roman"/>
                <a:cs typeface="Times New Roman"/>
              </a:rPr>
              <a:t>t</a:t>
            </a:r>
            <a:r>
              <a:rPr lang="fr-FR" sz="1800" spc="-1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a:t>
            </a:r>
            <a:r>
              <a:rPr lang="fr-FR" sz="1800" spc="70" dirty="0">
                <a:latin typeface="Times New Roman"/>
                <a:cs typeface="Times New Roman"/>
              </a:rPr>
              <a:t> </a:t>
            </a:r>
            <a:r>
              <a:rPr lang="fr-FR" sz="1800" dirty="0">
                <a:latin typeface="Times New Roman"/>
                <a:cs typeface="Times New Roman"/>
              </a:rPr>
              <a:t>Il</a:t>
            </a:r>
            <a:r>
              <a:rPr lang="fr-FR" sz="1800" spc="65"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onvi</a:t>
            </a:r>
            <a:r>
              <a:rPr lang="fr-FR" sz="1800" spc="5" dirty="0">
                <a:latin typeface="Times New Roman"/>
                <a:cs typeface="Times New Roman"/>
              </a:rPr>
              <a:t>e</a:t>
            </a:r>
            <a:r>
              <a:rPr lang="fr-FR" sz="1800" dirty="0">
                <a:latin typeface="Times New Roman"/>
                <a:cs typeface="Times New Roman"/>
              </a:rPr>
              <a:t>nt de</a:t>
            </a:r>
            <a:r>
              <a:rPr lang="fr-FR" sz="1800" spc="200" dirty="0">
                <a:latin typeface="Times New Roman"/>
                <a:cs typeface="Times New Roman"/>
              </a:rPr>
              <a:t> </a:t>
            </a:r>
            <a:r>
              <a:rPr lang="fr-FR" sz="1800" dirty="0">
                <a:latin typeface="Times New Roman"/>
                <a:cs typeface="Times New Roman"/>
              </a:rPr>
              <a:t>demander</a:t>
            </a:r>
            <a:r>
              <a:rPr lang="fr-FR" sz="1800" spc="18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u</a:t>
            </a:r>
            <a:r>
              <a:rPr lang="fr-FR" sz="1800" dirty="0">
                <a:latin typeface="Times New Roman"/>
                <a:cs typeface="Times New Roman"/>
              </a:rPr>
              <a:t>x</a:t>
            </a:r>
            <a:r>
              <a:rPr lang="fr-FR" sz="1800" spc="19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15" dirty="0">
                <a:latin typeface="Times New Roman"/>
                <a:cs typeface="Times New Roman"/>
              </a:rPr>
              <a:t>n</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urs</a:t>
            </a:r>
            <a:r>
              <a:rPr lang="fr-FR" sz="1800" spc="20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a:t>
            </a:r>
            <a:r>
              <a:rPr lang="fr-FR" sz="1800" dirty="0">
                <a:latin typeface="Times New Roman"/>
                <a:cs typeface="Times New Roman"/>
              </a:rPr>
              <a:t>en</a:t>
            </a:r>
            <a:r>
              <a:rPr lang="fr-FR" sz="1800" spc="-10" dirty="0">
                <a:latin typeface="Times New Roman"/>
                <a:cs typeface="Times New Roman"/>
              </a:rPr>
              <a:t>v</a:t>
            </a:r>
            <a:r>
              <a:rPr lang="fr-FR" sz="1800" spc="-15" dirty="0">
                <a:latin typeface="Times New Roman"/>
                <a:cs typeface="Times New Roman"/>
              </a:rPr>
              <a:t>o</a:t>
            </a:r>
            <a:r>
              <a:rPr lang="fr-FR" sz="1800" spc="20" dirty="0">
                <a:latin typeface="Times New Roman"/>
                <a:cs typeface="Times New Roman"/>
              </a:rPr>
              <a:t>y</a:t>
            </a:r>
            <a:r>
              <a:rPr lang="fr-FR" sz="1800" dirty="0">
                <a:latin typeface="Times New Roman"/>
                <a:cs typeface="Times New Roman"/>
              </a:rPr>
              <a:t>er</a:t>
            </a:r>
            <a:r>
              <a:rPr lang="fr-FR" sz="1800" spc="19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204"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a:t>
            </a:r>
            <a:r>
              <a:rPr lang="fr-FR" sz="1800" spc="190" dirty="0">
                <a:latin typeface="Times New Roman"/>
                <a:cs typeface="Times New Roman"/>
              </a:rPr>
              <a:t> </a:t>
            </a:r>
            <a:r>
              <a:rPr lang="fr-FR" sz="1800" dirty="0">
                <a:latin typeface="Times New Roman"/>
                <a:cs typeface="Times New Roman"/>
              </a:rPr>
              <a:t>en</a:t>
            </a:r>
            <a:r>
              <a:rPr lang="fr-FR" sz="1800" spc="18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l</a:t>
            </a:r>
            <a:r>
              <a:rPr lang="fr-FR" sz="1800" dirty="0">
                <a:latin typeface="Times New Roman"/>
                <a:cs typeface="Times New Roman"/>
              </a:rPr>
              <a:t>och</a:t>
            </a:r>
            <a:r>
              <a:rPr lang="fr-FR" sz="1800" spc="-5" dirty="0">
                <a:latin typeface="Times New Roman"/>
                <a:cs typeface="Times New Roman"/>
              </a:rPr>
              <a:t>e</a:t>
            </a:r>
            <a:r>
              <a:rPr lang="fr-FR" sz="1800" dirty="0">
                <a:latin typeface="Times New Roman"/>
                <a:cs typeface="Times New Roman"/>
              </a:rPr>
              <a:t>.</a:t>
            </a:r>
            <a:r>
              <a:rPr lang="fr-FR" sz="1800" spc="200" dirty="0">
                <a:latin typeface="Times New Roman"/>
                <a:cs typeface="Times New Roman"/>
              </a:rPr>
              <a:t> </a:t>
            </a:r>
            <a:r>
              <a:rPr lang="fr-FR" sz="1800" dirty="0">
                <a:latin typeface="Times New Roman"/>
                <a:cs typeface="Times New Roman"/>
              </a:rPr>
              <a:t>Une</a:t>
            </a:r>
            <a:r>
              <a:rPr lang="fr-FR" sz="1800" spc="18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ig</a:t>
            </a:r>
            <a:r>
              <a:rPr lang="fr-FR" sz="1800" spc="-10" dirty="0">
                <a:latin typeface="Times New Roman"/>
                <a:cs typeface="Times New Roman"/>
              </a:rPr>
              <a:t>n</a:t>
            </a:r>
            <a:r>
              <a:rPr lang="fr-FR" sz="1800" dirty="0">
                <a:latin typeface="Times New Roman"/>
                <a:cs typeface="Times New Roman"/>
              </a:rPr>
              <a:t>e</a:t>
            </a:r>
            <a:r>
              <a:rPr lang="fr-FR" sz="1800" spc="200" dirty="0">
                <a:latin typeface="Times New Roman"/>
                <a:cs typeface="Times New Roman"/>
              </a:rPr>
              <a:t> </a:t>
            </a:r>
            <a:r>
              <a:rPr lang="fr-FR" sz="1800" dirty="0">
                <a:latin typeface="Times New Roman"/>
                <a:cs typeface="Times New Roman"/>
              </a:rPr>
              <a:t>disposée</a:t>
            </a:r>
            <a:r>
              <a:rPr lang="fr-FR" sz="1800" spc="19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va</a:t>
            </a:r>
            <a:r>
              <a:rPr lang="fr-FR" sz="1800" dirty="0">
                <a:latin typeface="Times New Roman"/>
                <a:cs typeface="Times New Roman"/>
              </a:rPr>
              <a:t>nt</a:t>
            </a:r>
            <a:r>
              <a:rPr lang="fr-FR" sz="1800" spc="20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es patients</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ur</a:t>
            </a:r>
            <a:r>
              <a:rPr lang="fr-FR" sz="1800" spc="-10" dirty="0">
                <a:latin typeface="Times New Roman"/>
                <a:cs typeface="Times New Roman"/>
              </a:rPr>
              <a:t> </a:t>
            </a:r>
            <a:r>
              <a:rPr lang="fr-FR" sz="1800" dirty="0">
                <a:latin typeface="Times New Roman"/>
                <a:cs typeface="Times New Roman"/>
              </a:rPr>
              <a:t>évit</a:t>
            </a:r>
            <a:r>
              <a:rPr lang="fr-FR" sz="1800" spc="5" dirty="0">
                <a:latin typeface="Times New Roman"/>
                <a:cs typeface="Times New Roman"/>
              </a:rPr>
              <a:t>e</a:t>
            </a:r>
            <a:r>
              <a:rPr lang="fr-FR" sz="1800" dirty="0">
                <a:latin typeface="Times New Roman"/>
                <a:cs typeface="Times New Roman"/>
              </a:rPr>
              <a:t>ra</a:t>
            </a:r>
            <a:r>
              <a:rPr lang="fr-FR" sz="1800" spc="-1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trop</a:t>
            </a:r>
            <a:r>
              <a:rPr lang="fr-FR" sz="1800" spc="-10" dirty="0">
                <a:latin typeface="Times New Roman"/>
                <a:cs typeface="Times New Roman"/>
              </a:rPr>
              <a:t> </a:t>
            </a:r>
            <a:r>
              <a:rPr lang="fr-FR" sz="1800" dirty="0">
                <a:latin typeface="Times New Roman"/>
                <a:cs typeface="Times New Roman"/>
              </a:rPr>
              <a:t>s’approche</a:t>
            </a:r>
            <a:r>
              <a:rPr lang="fr-FR" sz="1800" spc="-100"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lvl="1" algn="just">
              <a:spcBef>
                <a:spcPts val="430"/>
              </a:spcBef>
              <a:tabLst>
                <a:tab pos="910590" algn="l"/>
              </a:tabLst>
            </a:pPr>
            <a:r>
              <a:rPr lang="fr-FR" dirty="0">
                <a:latin typeface="Times New Roman"/>
                <a:cs typeface="Times New Roman"/>
              </a:rPr>
              <a:t>Appréciation de la trajectoire haute et interception.</a:t>
            </a:r>
          </a:p>
          <a:p>
            <a:pPr marL="12700" marR="5080" lvl="1" algn="just">
              <a:spcBef>
                <a:spcPts val="430"/>
              </a:spcBef>
              <a:tabLst>
                <a:tab pos="910590" algn="l"/>
              </a:tabLst>
            </a:pPr>
            <a:r>
              <a:rPr lang="fr-FR" dirty="0">
                <a:latin typeface="Times New Roman"/>
                <a:cs typeface="Times New Roman"/>
              </a:rPr>
              <a:t>Adresse dans le lancer.</a:t>
            </a:r>
          </a:p>
          <a:p>
            <a:pPr lvl="1">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lnSpc>
                <a:spcPct val="100000"/>
              </a:lnSpc>
              <a:spcBef>
                <a:spcPts val="430"/>
              </a:spcBef>
              <a:tabLst>
                <a:tab pos="910590" algn="l"/>
              </a:tabLst>
            </a:pPr>
            <a:r>
              <a:rPr lang="fr-FR" dirty="0">
                <a:latin typeface="Times New Roman"/>
                <a:cs typeface="Times New Roman"/>
              </a:rPr>
              <a:t>Balles en mousse, plots, lignes de délimitation.</a:t>
            </a:r>
          </a:p>
        </p:txBody>
      </p:sp>
      <p:sp>
        <p:nvSpPr>
          <p:cNvPr id="3" name="object 3"/>
          <p:cNvSpPr txBox="1"/>
          <p:nvPr/>
        </p:nvSpPr>
        <p:spPr>
          <a:xfrm>
            <a:off x="5483097" y="285507"/>
            <a:ext cx="4104640"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La Boule de Glace</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Haute et Basse</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C5E65386-6749-4353-ABFD-75E9BB797694}"/>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42</a:t>
            </a:fld>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08100" y="1691124"/>
            <a:ext cx="8190865" cy="4452501"/>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4"/>
              </a:spcBef>
            </a:pPr>
            <a:r>
              <a:rPr lang="fr-FR" sz="1800" spc="-170" dirty="0">
                <a:latin typeface="Times New Roman"/>
                <a:cs typeface="Times New Roman"/>
              </a:rPr>
              <a:t>Le patient</a:t>
            </a:r>
            <a:r>
              <a:rPr lang="fr-FR" sz="1800" spc="8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80" dirty="0">
                <a:latin typeface="Times New Roman"/>
                <a:cs typeface="Times New Roman"/>
              </a:rPr>
              <a:t> </a:t>
            </a:r>
            <a:r>
              <a:rPr lang="fr-FR" sz="1800" dirty="0">
                <a:latin typeface="Times New Roman"/>
                <a:cs typeface="Times New Roman"/>
              </a:rPr>
              <a:t>p</a:t>
            </a:r>
            <a:r>
              <a:rPr lang="fr-FR" sz="1800" spc="-15" dirty="0">
                <a:latin typeface="Times New Roman"/>
                <a:cs typeface="Times New Roman"/>
              </a:rPr>
              <a:t>o</a:t>
            </a:r>
            <a:r>
              <a:rPr lang="fr-FR" sz="1800" dirty="0">
                <a:latin typeface="Times New Roman"/>
                <a:cs typeface="Times New Roman"/>
              </a:rPr>
              <a:t>ser</a:t>
            </a:r>
            <a:r>
              <a:rPr lang="fr-FR" sz="1800" spc="75" dirty="0">
                <a:latin typeface="Times New Roman"/>
                <a:cs typeface="Times New Roman"/>
              </a:rPr>
              <a:t> </a:t>
            </a:r>
            <a:r>
              <a:rPr lang="fr-FR" sz="1800" spc="-5" dirty="0">
                <a:latin typeface="Times New Roman"/>
                <a:cs typeface="Times New Roman"/>
              </a:rPr>
              <a:t>u</a:t>
            </a:r>
            <a:r>
              <a:rPr lang="fr-FR" sz="1800" dirty="0">
                <a:latin typeface="Times New Roman"/>
                <a:cs typeface="Times New Roman"/>
              </a:rPr>
              <a:t>n</a:t>
            </a:r>
            <a:r>
              <a:rPr lang="fr-FR" sz="1800" spc="75" dirty="0">
                <a:latin typeface="Times New Roman"/>
                <a:cs typeface="Times New Roman"/>
              </a:rPr>
              <a:t> </a:t>
            </a:r>
            <a:r>
              <a:rPr lang="fr-FR" sz="1800" dirty="0">
                <a:latin typeface="Times New Roman"/>
                <a:cs typeface="Times New Roman"/>
              </a:rPr>
              <a:t>pied</a:t>
            </a:r>
            <a:r>
              <a:rPr lang="fr-FR" sz="1800" spc="65" dirty="0">
                <a:latin typeface="Times New Roman"/>
                <a:cs typeface="Times New Roman"/>
              </a:rPr>
              <a:t> </a:t>
            </a:r>
            <a:r>
              <a:rPr lang="fr-FR" sz="1800" dirty="0">
                <a:latin typeface="Times New Roman"/>
                <a:cs typeface="Times New Roman"/>
              </a:rPr>
              <a:t>dans</a:t>
            </a:r>
            <a:r>
              <a:rPr lang="fr-FR" sz="1800" spc="60" dirty="0">
                <a:latin typeface="Times New Roman"/>
                <a:cs typeface="Times New Roman"/>
              </a:rPr>
              <a:t> </a:t>
            </a:r>
            <a:r>
              <a:rPr lang="fr-FR" sz="1800" spc="-5" dirty="0">
                <a:latin typeface="Times New Roman"/>
                <a:cs typeface="Times New Roman"/>
              </a:rPr>
              <a:t>u</a:t>
            </a:r>
            <a:r>
              <a:rPr lang="fr-FR" sz="1800" dirty="0">
                <a:latin typeface="Times New Roman"/>
                <a:cs typeface="Times New Roman"/>
              </a:rPr>
              <a:t>n</a:t>
            </a:r>
            <a:r>
              <a:rPr lang="fr-FR" sz="1800" spc="7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r</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au</a:t>
            </a:r>
            <a:r>
              <a:rPr lang="fr-FR" sz="1800" spc="70" dirty="0">
                <a:latin typeface="Times New Roman"/>
                <a:cs typeface="Times New Roman"/>
              </a:rPr>
              <a:t> </a:t>
            </a:r>
            <a:r>
              <a:rPr lang="fr-FR" sz="1800" dirty="0">
                <a:latin typeface="Times New Roman"/>
                <a:cs typeface="Times New Roman"/>
              </a:rPr>
              <a:t>po</a:t>
            </a:r>
            <a:r>
              <a:rPr lang="fr-FR" sz="1800" spc="-10" dirty="0">
                <a:latin typeface="Times New Roman"/>
                <a:cs typeface="Times New Roman"/>
              </a:rPr>
              <a:t>s</a:t>
            </a:r>
            <a:r>
              <a:rPr lang="fr-FR" sz="1800" dirty="0">
                <a:latin typeface="Times New Roman"/>
                <a:cs typeface="Times New Roman"/>
              </a:rPr>
              <a:t>é</a:t>
            </a:r>
            <a:r>
              <a:rPr lang="fr-FR" sz="1800" spc="70" dirty="0">
                <a:latin typeface="Times New Roman"/>
                <a:cs typeface="Times New Roman"/>
              </a:rPr>
              <a:t> </a:t>
            </a:r>
            <a:r>
              <a:rPr lang="fr-FR" sz="1800" dirty="0">
                <a:latin typeface="Times New Roman"/>
                <a:cs typeface="Times New Roman"/>
              </a:rPr>
              <a:t>au</a:t>
            </a:r>
            <a:r>
              <a:rPr lang="fr-FR" sz="1800" spc="75"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o</a:t>
            </a:r>
            <a:r>
              <a:rPr lang="fr-FR" sz="1800" dirty="0">
                <a:latin typeface="Times New Roman"/>
                <a:cs typeface="Times New Roman"/>
              </a:rPr>
              <a:t>l</a:t>
            </a:r>
            <a:r>
              <a:rPr lang="fr-FR" sz="1800" spc="65" dirty="0">
                <a:latin typeface="Times New Roman"/>
                <a:cs typeface="Times New Roman"/>
              </a:rPr>
              <a:t> </a:t>
            </a:r>
            <a:r>
              <a:rPr lang="fr-FR" sz="1800" dirty="0">
                <a:latin typeface="Times New Roman"/>
                <a:cs typeface="Times New Roman"/>
              </a:rPr>
              <a:t>à</a:t>
            </a:r>
            <a:r>
              <a:rPr lang="fr-FR" sz="1800" spc="80" dirty="0">
                <a:latin typeface="Times New Roman"/>
                <a:cs typeface="Times New Roman"/>
              </a:rPr>
              <a:t> </a:t>
            </a:r>
            <a:r>
              <a:rPr lang="fr-FR" sz="1800" dirty="0">
                <a:latin typeface="Times New Roman"/>
                <a:cs typeface="Times New Roman"/>
              </a:rPr>
              <a:t>dro</a:t>
            </a:r>
            <a:r>
              <a:rPr lang="fr-FR" sz="1800" spc="-15" dirty="0">
                <a:latin typeface="Times New Roman"/>
                <a:cs typeface="Times New Roman"/>
              </a:rPr>
              <a:t>i</a:t>
            </a:r>
            <a:r>
              <a:rPr lang="fr-FR" sz="1800" dirty="0">
                <a:latin typeface="Times New Roman"/>
                <a:cs typeface="Times New Roman"/>
              </a:rPr>
              <a:t>te</a:t>
            </a:r>
            <a:r>
              <a:rPr lang="fr-FR" sz="1800" spc="70" dirty="0">
                <a:latin typeface="Times New Roman"/>
                <a:cs typeface="Times New Roman"/>
              </a:rPr>
              <a:t> </a:t>
            </a:r>
            <a:r>
              <a:rPr lang="fr-FR" sz="1800" spc="-5" dirty="0">
                <a:latin typeface="Times New Roman"/>
                <a:cs typeface="Times New Roman"/>
              </a:rPr>
              <a:t>o</a:t>
            </a:r>
            <a:r>
              <a:rPr lang="fr-FR" sz="1800" dirty="0">
                <a:latin typeface="Times New Roman"/>
                <a:cs typeface="Times New Roman"/>
              </a:rPr>
              <a:t>u</a:t>
            </a:r>
            <a:r>
              <a:rPr lang="fr-FR" sz="1800" spc="75" dirty="0">
                <a:latin typeface="Times New Roman"/>
                <a:cs typeface="Times New Roman"/>
              </a:rPr>
              <a:t> </a:t>
            </a:r>
            <a:r>
              <a:rPr lang="fr-FR" sz="1800" dirty="0">
                <a:latin typeface="Times New Roman"/>
                <a:cs typeface="Times New Roman"/>
              </a:rPr>
              <a:t>à</a:t>
            </a:r>
            <a:r>
              <a:rPr lang="fr-FR" sz="1800" spc="80" dirty="0">
                <a:latin typeface="Times New Roman"/>
                <a:cs typeface="Times New Roman"/>
              </a:rPr>
              <a:t> </a:t>
            </a:r>
            <a:r>
              <a:rPr lang="fr-FR" sz="1800" dirty="0">
                <a:latin typeface="Times New Roman"/>
                <a:cs typeface="Times New Roman"/>
              </a:rPr>
              <a:t>ga</a:t>
            </a:r>
            <a:r>
              <a:rPr lang="fr-FR" sz="1800" spc="-15" dirty="0">
                <a:latin typeface="Times New Roman"/>
                <a:cs typeface="Times New Roman"/>
              </a:rPr>
              <a:t>u</a:t>
            </a:r>
            <a:r>
              <a:rPr lang="fr-FR" sz="1800" dirty="0">
                <a:latin typeface="Times New Roman"/>
                <a:cs typeface="Times New Roman"/>
              </a:rPr>
              <a:t>che</a:t>
            </a:r>
            <a:r>
              <a:rPr lang="fr-FR" sz="1800" spc="8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u</a:t>
            </a:r>
            <a:r>
              <a:rPr lang="fr-FR" sz="1800" spc="50" dirty="0">
                <a:latin typeface="Times New Roman"/>
                <a:cs typeface="Times New Roman"/>
              </a:rPr>
              <a:t> </a:t>
            </a:r>
            <a:r>
              <a:rPr lang="fr-FR" sz="1800" dirty="0">
                <a:latin typeface="Times New Roman"/>
                <a:cs typeface="Times New Roman"/>
              </a:rPr>
              <a:t>court</a:t>
            </a:r>
            <a:r>
              <a:rPr lang="fr-FR" sz="1800" spc="80" dirty="0">
                <a:latin typeface="Times New Roman"/>
                <a:cs typeface="Times New Roman"/>
              </a:rPr>
              <a:t> </a:t>
            </a:r>
            <a:r>
              <a:rPr lang="fr-FR" sz="1800" spc="-10" dirty="0">
                <a:latin typeface="Times New Roman"/>
                <a:cs typeface="Times New Roman"/>
              </a:rPr>
              <a:t>et </a:t>
            </a:r>
            <a:r>
              <a:rPr lang="fr-FR" sz="1800" dirty="0">
                <a:latin typeface="Times New Roman"/>
                <a:cs typeface="Times New Roman"/>
              </a:rPr>
              <a:t>doit</a:t>
            </a:r>
            <a:r>
              <a:rPr lang="fr-FR" sz="1800" spc="180"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dirty="0">
                <a:latin typeface="Times New Roman"/>
                <a:cs typeface="Times New Roman"/>
              </a:rPr>
              <a:t>er</a:t>
            </a:r>
            <a:r>
              <a:rPr lang="fr-FR" sz="1800" spc="19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19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180" dirty="0">
                <a:latin typeface="Times New Roman"/>
                <a:cs typeface="Times New Roman"/>
              </a:rPr>
              <a:t> </a:t>
            </a:r>
            <a:r>
              <a:rPr lang="fr-FR" sz="1800" dirty="0">
                <a:latin typeface="Times New Roman"/>
                <a:cs typeface="Times New Roman"/>
              </a:rPr>
              <a:t>avec</a:t>
            </a:r>
            <a:r>
              <a:rPr lang="fr-FR" sz="1800" spc="175" dirty="0">
                <a:latin typeface="Times New Roman"/>
                <a:cs typeface="Times New Roman"/>
              </a:rPr>
              <a:t> </a:t>
            </a:r>
            <a:r>
              <a:rPr lang="fr-FR" sz="1800" dirty="0">
                <a:latin typeface="Times New Roman"/>
                <a:cs typeface="Times New Roman"/>
              </a:rPr>
              <a:t>la</a:t>
            </a:r>
            <a:r>
              <a:rPr lang="fr-FR" sz="1800" spc="175"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aqu</a:t>
            </a:r>
            <a:r>
              <a:rPr lang="fr-FR" sz="1800" spc="5" dirty="0">
                <a:latin typeface="Times New Roman"/>
                <a:cs typeface="Times New Roman"/>
              </a:rPr>
              <a:t>e</a:t>
            </a:r>
            <a:r>
              <a:rPr lang="fr-FR" sz="1800" dirty="0">
                <a:latin typeface="Times New Roman"/>
                <a:cs typeface="Times New Roman"/>
              </a:rPr>
              <a:t>tte</a:t>
            </a:r>
            <a:r>
              <a:rPr lang="fr-FR" sz="1800" spc="185" dirty="0">
                <a:latin typeface="Times New Roman"/>
                <a:cs typeface="Times New Roman"/>
              </a:rPr>
              <a:t> </a:t>
            </a:r>
            <a:r>
              <a:rPr lang="fr-FR" sz="1800" dirty="0">
                <a:latin typeface="Times New Roman"/>
                <a:cs typeface="Times New Roman"/>
              </a:rPr>
              <a:t>sur</a:t>
            </a:r>
            <a:r>
              <a:rPr lang="fr-FR" sz="1800" spc="170" dirty="0">
                <a:latin typeface="Times New Roman"/>
                <a:cs typeface="Times New Roman"/>
              </a:rPr>
              <a:t> </a:t>
            </a:r>
            <a:r>
              <a:rPr lang="fr-FR" sz="1800" dirty="0">
                <a:latin typeface="Times New Roman"/>
                <a:cs typeface="Times New Roman"/>
              </a:rPr>
              <a:t>le</a:t>
            </a:r>
            <a:r>
              <a:rPr lang="fr-FR" sz="1800" spc="17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90" dirty="0">
                <a:latin typeface="Times New Roman"/>
                <a:cs typeface="Times New Roman"/>
              </a:rPr>
              <a:t> </a:t>
            </a:r>
            <a:r>
              <a:rPr lang="fr-FR" sz="1800" dirty="0">
                <a:latin typeface="Times New Roman"/>
                <a:cs typeface="Times New Roman"/>
              </a:rPr>
              <a:t>frontal</a:t>
            </a:r>
            <a:r>
              <a:rPr lang="fr-FR" sz="1800" spc="185" dirty="0">
                <a:latin typeface="Times New Roman"/>
                <a:cs typeface="Times New Roman"/>
              </a:rPr>
              <a:t> </a:t>
            </a:r>
            <a:r>
              <a:rPr lang="fr-FR" sz="1800" dirty="0">
                <a:latin typeface="Times New Roman"/>
                <a:cs typeface="Times New Roman"/>
              </a:rPr>
              <a:t>pour</a:t>
            </a:r>
            <a:r>
              <a:rPr lang="fr-FR" sz="1800" spc="17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9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ire</a:t>
            </a:r>
            <a:r>
              <a:rPr lang="fr-FR" sz="1800" spc="195"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o</a:t>
            </a:r>
            <a:r>
              <a:rPr lang="fr-FR" sz="1800" spc="-10" dirty="0">
                <a:latin typeface="Times New Roman"/>
                <a:cs typeface="Times New Roman"/>
              </a:rPr>
              <a:t>m</a:t>
            </a:r>
            <a:r>
              <a:rPr lang="fr-FR" sz="1800" dirty="0">
                <a:latin typeface="Times New Roman"/>
                <a:cs typeface="Times New Roman"/>
              </a:rPr>
              <a:t>ber</a:t>
            </a:r>
            <a:r>
              <a:rPr lang="fr-FR" sz="1800" spc="180" dirty="0">
                <a:latin typeface="Times New Roman"/>
                <a:cs typeface="Times New Roman"/>
              </a:rPr>
              <a:t> </a:t>
            </a:r>
            <a:r>
              <a:rPr lang="fr-FR" sz="1800" dirty="0">
                <a:latin typeface="Times New Roman"/>
                <a:cs typeface="Times New Roman"/>
              </a:rPr>
              <a:t>sur</a:t>
            </a:r>
            <a:r>
              <a:rPr lang="fr-FR" sz="1800" spc="180" dirty="0">
                <a:latin typeface="Times New Roman"/>
                <a:cs typeface="Times New Roman"/>
              </a:rPr>
              <a:t> </a:t>
            </a:r>
            <a:r>
              <a:rPr lang="fr-FR" sz="1800" dirty="0">
                <a:latin typeface="Times New Roman"/>
                <a:cs typeface="Times New Roman"/>
              </a:rPr>
              <a:t>le cô</a:t>
            </a:r>
            <a:r>
              <a:rPr lang="fr-FR" sz="1800" spc="5" dirty="0">
                <a:latin typeface="Times New Roman"/>
                <a:cs typeface="Times New Roman"/>
              </a:rPr>
              <a:t>t</a:t>
            </a:r>
            <a:r>
              <a:rPr lang="fr-FR" sz="1800" dirty="0">
                <a:latin typeface="Times New Roman"/>
                <a:cs typeface="Times New Roman"/>
              </a:rPr>
              <a:t>é</a:t>
            </a:r>
            <a:r>
              <a:rPr lang="fr-FR" sz="1800" spc="-15" dirty="0">
                <a:latin typeface="Times New Roman"/>
                <a:cs typeface="Times New Roman"/>
              </a:rPr>
              <a:t> </a:t>
            </a:r>
            <a:r>
              <a:rPr lang="fr-FR" sz="1800" dirty="0">
                <a:latin typeface="Times New Roman"/>
                <a:cs typeface="Times New Roman"/>
              </a:rPr>
              <a:t>opposé.</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a:t>
            </a:r>
            <a:endParaRPr lang="fr-FR" sz="1800" dirty="0">
              <a:latin typeface="Times New Roman"/>
              <a:cs typeface="Times New Roman"/>
            </a:endParaRPr>
          </a:p>
          <a:p>
            <a:pPr marL="12700" marR="5080" lvl="1" algn="just">
              <a:spcBef>
                <a:spcPts val="434"/>
              </a:spcBef>
              <a:tabLst>
                <a:tab pos="910590" algn="l"/>
              </a:tabLst>
            </a:pPr>
            <a:r>
              <a:rPr lang="fr-FR" dirty="0">
                <a:latin typeface="Times New Roman"/>
                <a:cs typeface="Times New Roman"/>
              </a:rPr>
              <a:t>Varier la position du cerceau afin de simplifier la tâche pour le patient (en avant du carré de service et / ou plus ou moins proche du milieu du court).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Apprendre à servir</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0"/>
              </a:spcBef>
              <a:tabLst>
                <a:tab pos="910590" algn="l"/>
              </a:tabLst>
            </a:pPr>
            <a:r>
              <a:rPr lang="fr-FR" dirty="0">
                <a:latin typeface="Times New Roman"/>
                <a:cs typeface="Times New Roman"/>
              </a:rPr>
              <a:t>Cerceaux, raquettes, balles en mousse.</a:t>
            </a:r>
          </a:p>
        </p:txBody>
      </p:sp>
      <p:sp>
        <p:nvSpPr>
          <p:cNvPr id="4" name="object 4"/>
          <p:cNvSpPr txBox="1">
            <a:spLocks noGrp="1"/>
          </p:cNvSpPr>
          <p:nvPr>
            <p:ph type="title"/>
          </p:nvPr>
        </p:nvSpPr>
        <p:spPr>
          <a:xfrm>
            <a:off x="1112137" y="285507"/>
            <a:ext cx="9111363" cy="615553"/>
          </a:xfrm>
          <a:prstGeom prst="rect">
            <a:avLst/>
          </a:prstGeom>
        </p:spPr>
        <p:txBody>
          <a:bodyPr vert="horz" wrap="square" lIns="0" tIns="0" rIns="0" bIns="0" rtlCol="0">
            <a:spAutoFit/>
          </a:bodyPr>
          <a:lstStyle/>
          <a:p>
            <a:pPr marL="172720">
              <a:lnSpc>
                <a:spcPct val="100000"/>
              </a:lnSpc>
              <a:tabLst>
                <a:tab pos="6432550" algn="l"/>
              </a:tabLst>
            </a:pPr>
            <a:r>
              <a:rPr lang="fr-FR" dirty="0"/>
              <a:t>Haute et Basse	Le Service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15845096-33BC-49C9-85B1-AA6CA6237096}"/>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43</a:t>
            </a:fld>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22300" y="1238151"/>
            <a:ext cx="9496425" cy="5591274"/>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62865" marR="5080" algn="just">
              <a:lnSpc>
                <a:spcPct val="100000"/>
              </a:lnSpc>
              <a:spcBef>
                <a:spcPts val="430"/>
              </a:spcBef>
            </a:pPr>
            <a:r>
              <a:rPr lang="fr-FR" sz="1800" spc="-5" dirty="0">
                <a:latin typeface="Times New Roman"/>
                <a:cs typeface="Times New Roman"/>
              </a:rPr>
              <a:t>U</a:t>
            </a:r>
            <a:r>
              <a:rPr lang="fr-FR" sz="1800" dirty="0">
                <a:latin typeface="Times New Roman"/>
                <a:cs typeface="Times New Roman"/>
              </a:rPr>
              <a:t>n</a:t>
            </a:r>
            <a:r>
              <a:rPr lang="fr-FR" sz="1800" spc="100" dirty="0">
                <a:latin typeface="Times New Roman"/>
                <a:cs typeface="Times New Roman"/>
              </a:rPr>
              <a:t> </a:t>
            </a:r>
            <a:r>
              <a:rPr lang="fr-FR" sz="1800" dirty="0">
                <a:latin typeface="Times New Roman"/>
                <a:cs typeface="Times New Roman"/>
              </a:rPr>
              <a:t>patient</a:t>
            </a:r>
            <a:r>
              <a:rPr lang="fr-FR" sz="1800" spc="10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10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u</a:t>
            </a:r>
            <a:r>
              <a:rPr lang="fr-FR" sz="1800" spc="100" dirty="0">
                <a:latin typeface="Times New Roman"/>
                <a:cs typeface="Times New Roman"/>
              </a:rPr>
              <a:t> </a:t>
            </a:r>
            <a:r>
              <a:rPr lang="fr-FR" sz="1800" dirty="0">
                <a:latin typeface="Times New Roman"/>
                <a:cs typeface="Times New Roman"/>
              </a:rPr>
              <a:t>«</a:t>
            </a:r>
            <a:r>
              <a:rPr lang="fr-FR" sz="1800" spc="90" dirty="0">
                <a:latin typeface="Times New Roman"/>
                <a:cs typeface="Times New Roman"/>
              </a:rPr>
              <a:t> </a:t>
            </a:r>
            <a:r>
              <a:rPr lang="fr-FR" sz="1800" dirty="0">
                <a:latin typeface="Times New Roman"/>
                <a:cs typeface="Times New Roman"/>
              </a:rPr>
              <a:t>T</a:t>
            </a:r>
            <a:r>
              <a:rPr lang="fr-FR" sz="1800" spc="7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a:t>
            </a:r>
            <a:r>
              <a:rPr lang="fr-FR" sz="1800" spc="10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110"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spc="-10" dirty="0">
                <a:latin typeface="Times New Roman"/>
                <a:cs typeface="Times New Roman"/>
              </a:rPr>
              <a:t>a</a:t>
            </a:r>
            <a:r>
              <a:rPr lang="fr-FR" sz="1800" dirty="0">
                <a:latin typeface="Times New Roman"/>
                <a:cs typeface="Times New Roman"/>
              </a:rPr>
              <a:t>pper</a:t>
            </a:r>
            <a:r>
              <a:rPr lang="fr-FR" sz="1800" spc="105" dirty="0">
                <a:latin typeface="Times New Roman"/>
                <a:cs typeface="Times New Roman"/>
              </a:rPr>
              <a:t> </a:t>
            </a:r>
            <a:r>
              <a:rPr lang="fr-FR" sz="1800" dirty="0">
                <a:latin typeface="Times New Roman"/>
                <a:cs typeface="Times New Roman"/>
              </a:rPr>
              <a:t>une</a:t>
            </a:r>
            <a:r>
              <a:rPr lang="fr-FR" sz="1800" spc="9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95" dirty="0">
                <a:latin typeface="Times New Roman"/>
                <a:cs typeface="Times New Roman"/>
              </a:rPr>
              <a:t> </a:t>
            </a:r>
            <a:r>
              <a:rPr lang="fr-FR" sz="1800" spc="-10" dirty="0">
                <a:latin typeface="Times New Roman"/>
                <a:cs typeface="Times New Roman"/>
              </a:rPr>
              <a:t>la</a:t>
            </a:r>
            <a:r>
              <a:rPr lang="fr-FR" sz="1800" dirty="0">
                <a:latin typeface="Times New Roman"/>
                <a:cs typeface="Times New Roman"/>
              </a:rPr>
              <a:t>nc</a:t>
            </a:r>
            <a:r>
              <a:rPr lang="fr-FR" sz="1800" spc="5" dirty="0">
                <a:latin typeface="Times New Roman"/>
                <a:cs typeface="Times New Roman"/>
              </a:rPr>
              <a:t>é</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par</a:t>
            </a:r>
            <a:r>
              <a:rPr lang="fr-FR" sz="1800" spc="9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a:t>
            </a:r>
            <a:r>
              <a:rPr lang="fr-FR" sz="1800" spc="-15" dirty="0">
                <a:latin typeface="Times New Roman"/>
                <a:cs typeface="Times New Roman"/>
              </a:rPr>
              <a:t>u</a:t>
            </a:r>
            <a:r>
              <a:rPr lang="fr-FR" sz="1800" dirty="0">
                <a:latin typeface="Times New Roman"/>
                <a:cs typeface="Times New Roman"/>
              </a:rPr>
              <a:t>cateur</a:t>
            </a:r>
            <a:r>
              <a:rPr lang="fr-FR" sz="1800" spc="95" dirty="0">
                <a:latin typeface="Times New Roman"/>
                <a:cs typeface="Times New Roman"/>
              </a:rPr>
              <a:t> </a:t>
            </a:r>
            <a:r>
              <a:rPr lang="fr-FR" sz="1800" dirty="0">
                <a:latin typeface="Times New Roman"/>
                <a:cs typeface="Times New Roman"/>
              </a:rPr>
              <a:t>et</a:t>
            </a:r>
            <a:r>
              <a:rPr lang="fr-FR" sz="1800" spc="90" dirty="0">
                <a:latin typeface="Times New Roman"/>
                <a:cs typeface="Times New Roman"/>
              </a:rPr>
              <a:t> </a:t>
            </a:r>
            <a:r>
              <a:rPr lang="fr-FR" sz="1800" dirty="0">
                <a:latin typeface="Times New Roman"/>
                <a:cs typeface="Times New Roman"/>
              </a:rPr>
              <a:t>cette</a:t>
            </a:r>
            <a:r>
              <a:rPr lang="fr-FR" sz="1800" spc="9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r</a:t>
            </a:r>
            <a:r>
              <a:rPr lang="fr-FR" sz="1800" dirty="0">
                <a:latin typeface="Times New Roman"/>
                <a:cs typeface="Times New Roman"/>
              </a:rPr>
              <a:t>ni</a:t>
            </a:r>
            <a:r>
              <a:rPr lang="fr-FR" sz="1800" spc="5" dirty="0">
                <a:latin typeface="Times New Roman"/>
                <a:cs typeface="Times New Roman"/>
              </a:rPr>
              <a:t>è</a:t>
            </a:r>
            <a:r>
              <a:rPr lang="fr-FR" sz="1800" dirty="0">
                <a:latin typeface="Times New Roman"/>
                <a:cs typeface="Times New Roman"/>
              </a:rPr>
              <a:t>re</a:t>
            </a:r>
            <a:r>
              <a:rPr lang="fr-FR" sz="1800" spc="95" dirty="0">
                <a:latin typeface="Times New Roman"/>
                <a:cs typeface="Times New Roman"/>
              </a:rPr>
              <a:t> </a:t>
            </a:r>
            <a:r>
              <a:rPr lang="fr-FR" sz="1800" dirty="0">
                <a:latin typeface="Times New Roman"/>
                <a:cs typeface="Times New Roman"/>
              </a:rPr>
              <a:t>doit</a:t>
            </a:r>
            <a:r>
              <a:rPr lang="fr-FR" sz="1800" spc="100" dirty="0">
                <a:latin typeface="Times New Roman"/>
                <a:cs typeface="Times New Roman"/>
              </a:rPr>
              <a:t> </a:t>
            </a:r>
            <a:r>
              <a:rPr lang="fr-FR" sz="1800" dirty="0">
                <a:latin typeface="Times New Roman"/>
                <a:cs typeface="Times New Roman"/>
              </a:rPr>
              <a:t>to</a:t>
            </a:r>
            <a:r>
              <a:rPr lang="fr-FR" sz="1800" spc="-10" dirty="0">
                <a:latin typeface="Times New Roman"/>
                <a:cs typeface="Times New Roman"/>
              </a:rPr>
              <a:t>u</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er</a:t>
            </a:r>
            <a:r>
              <a:rPr lang="fr-FR" sz="1800" spc="105" dirty="0">
                <a:latin typeface="Times New Roman"/>
                <a:cs typeface="Times New Roman"/>
              </a:rPr>
              <a:t> </a:t>
            </a:r>
            <a:r>
              <a:rPr lang="fr-FR" sz="1800" spc="-10" dirty="0">
                <a:latin typeface="Times New Roman"/>
                <a:cs typeface="Times New Roman"/>
              </a:rPr>
              <a:t>le m</a:t>
            </a:r>
            <a:r>
              <a:rPr lang="fr-FR" sz="1800" dirty="0">
                <a:latin typeface="Times New Roman"/>
                <a:cs typeface="Times New Roman"/>
              </a:rPr>
              <a:t>ur</a:t>
            </a:r>
            <a:r>
              <a:rPr lang="fr-FR" sz="1800" spc="80"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80" dirty="0">
                <a:latin typeface="Times New Roman"/>
                <a:cs typeface="Times New Roman"/>
              </a:rPr>
              <a:t> </a:t>
            </a:r>
            <a:r>
              <a:rPr lang="fr-FR" sz="1800" dirty="0">
                <a:latin typeface="Times New Roman"/>
                <a:cs typeface="Times New Roman"/>
              </a:rPr>
              <a:t>au-</a:t>
            </a:r>
            <a:r>
              <a:rPr lang="fr-FR" sz="1800" spc="-15" dirty="0">
                <a:latin typeface="Times New Roman"/>
                <a:cs typeface="Times New Roman"/>
              </a:rPr>
              <a:t>d</a:t>
            </a:r>
            <a:r>
              <a:rPr lang="fr-FR" sz="1800" dirty="0">
                <a:latin typeface="Times New Roman"/>
                <a:cs typeface="Times New Roman"/>
              </a:rPr>
              <a:t>essus</a:t>
            </a:r>
            <a:r>
              <a:rPr lang="fr-FR" sz="1800" spc="70" dirty="0">
                <a:latin typeface="Times New Roman"/>
                <a:cs typeface="Times New Roman"/>
              </a:rPr>
              <a:t> </a:t>
            </a:r>
            <a:r>
              <a:rPr lang="fr-FR" sz="1800" dirty="0">
                <a:latin typeface="Times New Roman"/>
                <a:cs typeface="Times New Roman"/>
              </a:rPr>
              <a:t>des</a:t>
            </a:r>
            <a:r>
              <a:rPr lang="fr-FR" sz="1800" spc="8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dirty="0">
                <a:latin typeface="Times New Roman"/>
                <a:cs typeface="Times New Roman"/>
              </a:rPr>
              <a:t>res</a:t>
            </a:r>
            <a:r>
              <a:rPr lang="fr-FR" sz="1800" spc="60" dirty="0">
                <a:latin typeface="Times New Roman"/>
                <a:cs typeface="Times New Roman"/>
              </a:rPr>
              <a:t> </a:t>
            </a:r>
            <a:r>
              <a:rPr lang="fr-FR" sz="1800" dirty="0">
                <a:latin typeface="Times New Roman"/>
                <a:cs typeface="Times New Roman"/>
              </a:rPr>
              <a:t>patients</a:t>
            </a:r>
            <a:r>
              <a:rPr lang="fr-FR" sz="1800" spc="75" dirty="0">
                <a:latin typeface="Times New Roman"/>
                <a:cs typeface="Times New Roman"/>
              </a:rPr>
              <a:t> </a:t>
            </a:r>
            <a:r>
              <a:rPr lang="fr-FR" sz="1800" dirty="0">
                <a:latin typeface="Times New Roman"/>
                <a:cs typeface="Times New Roman"/>
              </a:rPr>
              <a:t>posi</a:t>
            </a:r>
            <a:r>
              <a:rPr lang="fr-FR" sz="1800" spc="-10" dirty="0">
                <a:latin typeface="Times New Roman"/>
                <a:cs typeface="Times New Roman"/>
              </a:rPr>
              <a:t>t</a:t>
            </a:r>
            <a:r>
              <a:rPr lang="fr-FR" sz="1800" dirty="0">
                <a:latin typeface="Times New Roman"/>
                <a:cs typeface="Times New Roman"/>
              </a:rPr>
              <a:t>io</a:t>
            </a:r>
            <a:r>
              <a:rPr lang="fr-FR" sz="1800" spc="-10" dirty="0">
                <a:latin typeface="Times New Roman"/>
                <a:cs typeface="Times New Roman"/>
              </a:rPr>
              <a:t>n</a:t>
            </a:r>
            <a:r>
              <a:rPr lang="fr-FR" sz="1800" dirty="0">
                <a:latin typeface="Times New Roman"/>
                <a:cs typeface="Times New Roman"/>
              </a:rPr>
              <a:t>nés</a:t>
            </a:r>
            <a:r>
              <a:rPr lang="fr-FR" sz="1800" spc="80" dirty="0">
                <a:latin typeface="Times New Roman"/>
                <a:cs typeface="Times New Roman"/>
              </a:rPr>
              <a:t> </a:t>
            </a:r>
            <a:r>
              <a:rPr lang="fr-FR" sz="1800" dirty="0">
                <a:latin typeface="Times New Roman"/>
                <a:cs typeface="Times New Roman"/>
              </a:rPr>
              <a:t>cô</a:t>
            </a:r>
            <a:r>
              <a:rPr lang="fr-FR" sz="1800" spc="5" dirty="0">
                <a:latin typeface="Times New Roman"/>
                <a:cs typeface="Times New Roman"/>
              </a:rPr>
              <a:t>t</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à</a:t>
            </a:r>
            <a:r>
              <a:rPr lang="fr-FR" sz="1800" spc="80"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ô</a:t>
            </a:r>
            <a:r>
              <a:rPr lang="fr-FR" sz="1800" dirty="0">
                <a:latin typeface="Times New Roman"/>
                <a:cs typeface="Times New Roman"/>
              </a:rPr>
              <a:t>te</a:t>
            </a:r>
            <a:r>
              <a:rPr lang="fr-FR" sz="1800" spc="8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a:t>
            </a:r>
            <a:r>
              <a:rPr lang="fr-FR" sz="1800" spc="80" dirty="0">
                <a:latin typeface="Times New Roman"/>
                <a:cs typeface="Times New Roman"/>
              </a:rPr>
              <a:t> </a:t>
            </a:r>
            <a:r>
              <a:rPr lang="fr-FR" sz="1800" dirty="0">
                <a:latin typeface="Times New Roman"/>
                <a:cs typeface="Times New Roman"/>
              </a:rPr>
              <a:t>la</a:t>
            </a:r>
            <a:r>
              <a:rPr lang="fr-FR" sz="1800" spc="8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avant</a:t>
            </a:r>
            <a:r>
              <a:rPr lang="fr-FR" sz="1800" spc="75" dirty="0">
                <a:latin typeface="Times New Roman"/>
                <a:cs typeface="Times New Roman"/>
              </a:rPr>
              <a:t> </a:t>
            </a:r>
            <a:r>
              <a:rPr lang="fr-FR" sz="1800" dirty="0">
                <a:latin typeface="Times New Roman"/>
                <a:cs typeface="Times New Roman"/>
              </a:rPr>
              <a:t>droite</a:t>
            </a:r>
            <a:r>
              <a:rPr lang="fr-FR" sz="1800" spc="80" dirty="0">
                <a:latin typeface="Times New Roman"/>
                <a:cs typeface="Times New Roman"/>
              </a:rPr>
              <a:t> </a:t>
            </a:r>
            <a:r>
              <a:rPr lang="fr-FR" sz="1800" dirty="0">
                <a:latin typeface="Times New Roman"/>
                <a:cs typeface="Times New Roman"/>
              </a:rPr>
              <a:t>ou</a:t>
            </a:r>
            <a:r>
              <a:rPr lang="fr-FR" sz="1800" spc="75" dirty="0">
                <a:latin typeface="Times New Roman"/>
                <a:cs typeface="Times New Roman"/>
              </a:rPr>
              <a:t> </a:t>
            </a:r>
            <a:r>
              <a:rPr lang="fr-FR" sz="1800" dirty="0">
                <a:latin typeface="Times New Roman"/>
                <a:cs typeface="Times New Roman"/>
              </a:rPr>
              <a:t>ga</a:t>
            </a:r>
            <a:r>
              <a:rPr lang="fr-FR" sz="1800" spc="-10" dirty="0">
                <a:latin typeface="Times New Roman"/>
                <a:cs typeface="Times New Roman"/>
              </a:rPr>
              <a:t>u</a:t>
            </a:r>
            <a:r>
              <a:rPr lang="fr-FR" sz="1800" dirty="0">
                <a:latin typeface="Times New Roman"/>
                <a:cs typeface="Times New Roman"/>
              </a:rPr>
              <a:t>ch</a:t>
            </a:r>
            <a:r>
              <a:rPr lang="fr-FR" sz="1800" spc="5" dirty="0">
                <a:latin typeface="Times New Roman"/>
                <a:cs typeface="Times New Roman"/>
              </a:rPr>
              <a:t>e</a:t>
            </a:r>
            <a:r>
              <a:rPr lang="fr-FR" sz="1800" dirty="0">
                <a:latin typeface="Times New Roman"/>
                <a:cs typeface="Times New Roman"/>
              </a:rPr>
              <a:t>, raque</a:t>
            </a:r>
            <a:r>
              <a:rPr lang="fr-FR" sz="1800" spc="5" dirty="0">
                <a:latin typeface="Times New Roman"/>
                <a:cs typeface="Times New Roman"/>
              </a:rPr>
              <a:t>t</a:t>
            </a:r>
            <a:r>
              <a:rPr lang="fr-FR" sz="1800" dirty="0">
                <a:latin typeface="Times New Roman"/>
                <a:cs typeface="Times New Roman"/>
              </a:rPr>
              <a:t>te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vée</a:t>
            </a:r>
            <a:r>
              <a:rPr lang="fr-FR" sz="1800" spc="-10"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i</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a:t>
            </a:r>
            <a:r>
              <a:rPr lang="fr-FR" sz="1800" u="heavy" spc="-10" dirty="0">
                <a:latin typeface="Times New Roman"/>
                <a:cs typeface="Times New Roman"/>
              </a:rPr>
              <a:t>u</a:t>
            </a:r>
            <a:r>
              <a:rPr lang="fr-FR" sz="1800" u="heavy" dirty="0">
                <a:latin typeface="Times New Roman"/>
                <a:cs typeface="Times New Roman"/>
              </a:rPr>
              <a:t>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1225" algn="l"/>
              </a:tabLst>
            </a:pPr>
            <a:r>
              <a:rPr lang="fr-FR" dirty="0">
                <a:latin typeface="Times New Roman"/>
                <a:cs typeface="Times New Roman"/>
              </a:rPr>
              <a:t>Le patient lance la balle à la main.</a:t>
            </a:r>
          </a:p>
          <a:p>
            <a:pPr marL="298450" marR="5080" lvl="1" indent="-285750" algn="just">
              <a:spcBef>
                <a:spcPts val="430"/>
              </a:spcBef>
              <a:buFont typeface="Arial" panose="020B0604020202020204" pitchFamily="34" charset="0"/>
              <a:buChar char="•"/>
              <a:tabLst>
                <a:tab pos="911225" algn="l"/>
              </a:tabLst>
            </a:pPr>
            <a:r>
              <a:rPr lang="fr-FR" dirty="0">
                <a:latin typeface="Times New Roman"/>
                <a:cs typeface="Times New Roman"/>
              </a:rPr>
              <a:t>Varier le côté du lancé (coup droit / revers) et la position des patients sur le frontal (parallèle ou croisé).</a:t>
            </a:r>
          </a:p>
          <a:p>
            <a:pPr marL="298450" marR="5080" lvl="1" indent="-285750" algn="just">
              <a:spcBef>
                <a:spcPts val="430"/>
              </a:spcBef>
              <a:buFont typeface="Arial" panose="020B0604020202020204" pitchFamily="34" charset="0"/>
              <a:buChar char="•"/>
              <a:tabLst>
                <a:tab pos="911225" algn="l"/>
              </a:tabLst>
            </a:pPr>
            <a:r>
              <a:rPr lang="fr-FR" dirty="0">
                <a:latin typeface="Times New Roman"/>
                <a:cs typeface="Times New Roman"/>
              </a:rPr>
              <a:t>L’éducateur lance la balle sur le mur et se positionne derrière le patient.</a:t>
            </a:r>
          </a:p>
          <a:p>
            <a:pPr marL="298450" marR="5080" lvl="1" indent="-285750" algn="just">
              <a:spcBef>
                <a:spcPts val="430"/>
              </a:spcBef>
              <a:buFont typeface="Arial" panose="020B0604020202020204" pitchFamily="34" charset="0"/>
              <a:buChar char="•"/>
              <a:tabLst>
                <a:tab pos="911225" algn="l"/>
              </a:tabLst>
            </a:pPr>
            <a:r>
              <a:rPr lang="fr-FR" dirty="0">
                <a:latin typeface="Times New Roman"/>
                <a:cs typeface="Times New Roman"/>
              </a:rPr>
              <a:t>Jeu défi (Si les patients arrivent à toucher la balle en tendant leur raquette en l’air, ils marquent un point, sinon, c’est le lanceur qui marque le point).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spc="-165" dirty="0">
                <a:latin typeface="Times New Roman"/>
                <a:cs typeface="Times New Roman"/>
              </a:rPr>
              <a:t>Le patient</a:t>
            </a:r>
            <a:r>
              <a:rPr lang="fr-FR" sz="1800" spc="-10" dirty="0">
                <a:latin typeface="Times New Roman"/>
                <a:cs typeface="Times New Roman"/>
              </a:rPr>
              <a:t> </a:t>
            </a:r>
            <a:r>
              <a:rPr lang="fr-FR" sz="1800" dirty="0">
                <a:latin typeface="Times New Roman"/>
                <a:cs typeface="Times New Roman"/>
              </a:rPr>
              <a:t>s’exercera</a:t>
            </a:r>
            <a:r>
              <a:rPr lang="fr-FR" sz="1800" spc="5" dirty="0">
                <a:latin typeface="Times New Roman"/>
                <a:cs typeface="Times New Roman"/>
              </a:rPr>
              <a:t> </a:t>
            </a:r>
            <a:r>
              <a:rPr lang="fr-FR" sz="1800" dirty="0">
                <a:latin typeface="Times New Roman"/>
                <a:cs typeface="Times New Roman"/>
              </a:rPr>
              <a:t>grâce</a:t>
            </a:r>
            <a:r>
              <a:rPr lang="fr-FR" sz="1800" spc="-10" dirty="0">
                <a:latin typeface="Times New Roman"/>
                <a:cs typeface="Times New Roman"/>
              </a:rPr>
              <a:t> </a:t>
            </a:r>
            <a:r>
              <a:rPr lang="fr-FR" sz="1800" dirty="0">
                <a:latin typeface="Times New Roman"/>
                <a:cs typeface="Times New Roman"/>
              </a:rPr>
              <a:t>à cet</a:t>
            </a:r>
            <a:r>
              <a:rPr lang="fr-FR" sz="1800" spc="-5" dirty="0">
                <a:latin typeface="Times New Roman"/>
                <a:cs typeface="Times New Roman"/>
              </a:rPr>
              <a:t> </a:t>
            </a:r>
            <a:r>
              <a:rPr lang="fr-FR" sz="1800" dirty="0">
                <a:latin typeface="Times New Roman"/>
                <a:cs typeface="Times New Roman"/>
              </a:rPr>
              <a:t>ex</a:t>
            </a:r>
            <a:r>
              <a:rPr lang="fr-FR" sz="1800" spc="5" dirty="0">
                <a:latin typeface="Times New Roman"/>
                <a:cs typeface="Times New Roman"/>
              </a:rPr>
              <a:t>e</a:t>
            </a:r>
            <a:r>
              <a:rPr lang="fr-FR" sz="1800" dirty="0">
                <a:latin typeface="Times New Roman"/>
                <a:cs typeface="Times New Roman"/>
              </a:rPr>
              <a:t>rci</a:t>
            </a:r>
            <a:r>
              <a:rPr lang="fr-FR" sz="1800" spc="5" dirty="0">
                <a:latin typeface="Times New Roman"/>
                <a:cs typeface="Times New Roman"/>
              </a:rPr>
              <a:t>c</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aux</a:t>
            </a:r>
            <a:r>
              <a:rPr lang="fr-FR" sz="1800" spc="-5" dirty="0">
                <a:latin typeface="Times New Roman"/>
                <a:cs typeface="Times New Roman"/>
              </a:rPr>
              <a:t> </a:t>
            </a:r>
            <a:r>
              <a:rPr lang="fr-FR" sz="1800" dirty="0">
                <a:latin typeface="Times New Roman"/>
                <a:cs typeface="Times New Roman"/>
              </a:rPr>
              <a:t>lobs</a:t>
            </a:r>
            <a:r>
              <a:rPr lang="fr-FR" sz="1800" spc="-5" dirty="0">
                <a:latin typeface="Times New Roman"/>
                <a:cs typeface="Times New Roman"/>
              </a:rPr>
              <a:t> </a:t>
            </a:r>
            <a:r>
              <a:rPr lang="fr-FR" sz="1800" dirty="0">
                <a:latin typeface="Times New Roman"/>
                <a:cs typeface="Times New Roman"/>
              </a:rPr>
              <a:t>croisés, para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è</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2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 </a:t>
            </a:r>
            <a:r>
              <a:rPr lang="fr-FR" sz="1800" dirty="0">
                <a:latin typeface="Times New Roman"/>
                <a:cs typeface="Times New Roman"/>
              </a:rPr>
              <a:t>coup</a:t>
            </a:r>
            <a:r>
              <a:rPr lang="fr-FR" sz="1800" spc="-5" dirty="0">
                <a:latin typeface="Times New Roman"/>
                <a:cs typeface="Times New Roman"/>
              </a:rPr>
              <a:t> </a:t>
            </a:r>
            <a:r>
              <a:rPr lang="fr-FR" sz="1800" dirty="0">
                <a:latin typeface="Times New Roman"/>
                <a:cs typeface="Times New Roman"/>
              </a:rPr>
              <a:t>droit et</a:t>
            </a:r>
            <a:r>
              <a:rPr lang="fr-FR" sz="1800" spc="-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revers.</a:t>
            </a:r>
          </a:p>
          <a:p>
            <a:pPr>
              <a:lnSpc>
                <a:spcPct val="100000"/>
              </a:lnSpc>
              <a:spcBef>
                <a:spcPts val="33"/>
              </a:spcBef>
            </a:pPr>
            <a:endParaRPr lang="fr-FR" sz="18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0"/>
              </a:spcBef>
              <a:tabLst>
                <a:tab pos="911225" algn="l"/>
              </a:tabLst>
            </a:pPr>
            <a:r>
              <a:rPr lang="fr-FR" dirty="0">
                <a:latin typeface="Times New Roman"/>
                <a:cs typeface="Times New Roman"/>
              </a:rPr>
              <a:t>Raquettes, balles en mousse.</a:t>
            </a:r>
          </a:p>
        </p:txBody>
      </p:sp>
      <p:sp>
        <p:nvSpPr>
          <p:cNvPr id="4" name="object 4"/>
          <p:cNvSpPr txBox="1">
            <a:spLocks noGrp="1"/>
          </p:cNvSpPr>
          <p:nvPr>
            <p:ph type="title"/>
          </p:nvPr>
        </p:nvSpPr>
        <p:spPr>
          <a:xfrm>
            <a:off x="698500" y="285507"/>
            <a:ext cx="9753600" cy="615553"/>
          </a:xfrm>
          <a:prstGeom prst="rect">
            <a:avLst/>
          </a:prstGeom>
        </p:spPr>
        <p:txBody>
          <a:bodyPr vert="horz" wrap="square" lIns="0" tIns="0" rIns="0" bIns="0" rtlCol="0">
            <a:spAutoFit/>
          </a:bodyPr>
          <a:lstStyle/>
          <a:p>
            <a:pPr marL="172720" algn="l">
              <a:lnSpc>
                <a:spcPct val="100000"/>
              </a:lnSpc>
              <a:tabLst>
                <a:tab pos="6400165" algn="l"/>
              </a:tabLst>
            </a:pPr>
            <a:r>
              <a:rPr lang="fr-FR" dirty="0"/>
              <a:t>Haute et Basse			Le Lobeur</a:t>
            </a:r>
          </a:p>
        </p:txBody>
      </p:sp>
      <p:sp>
        <p:nvSpPr>
          <p:cNvPr id="5" name="Émoticône 4"/>
          <p:cNvSpPr/>
          <p:nvPr/>
        </p:nvSpPr>
        <p:spPr>
          <a:xfrm>
            <a:off x="102520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FF99B8B9-4EBD-463A-85F2-A92AAACF11B0}"/>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44</a:t>
            </a:fld>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138224" y="1126037"/>
            <a:ext cx="8190865" cy="5437386"/>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Les</a:t>
            </a:r>
            <a:r>
              <a:rPr lang="fr-FR" sz="1800" spc="155" dirty="0">
                <a:latin typeface="Times New Roman"/>
                <a:cs typeface="Times New Roman"/>
              </a:rPr>
              <a:t> </a:t>
            </a:r>
            <a:r>
              <a:rPr lang="fr-FR" sz="1800" dirty="0">
                <a:latin typeface="Times New Roman"/>
                <a:cs typeface="Times New Roman"/>
              </a:rPr>
              <a:t>patients</a:t>
            </a:r>
            <a:r>
              <a:rPr lang="fr-FR" sz="1800" spc="16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6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n</a:t>
            </a:r>
            <a:r>
              <a:rPr lang="fr-FR" sz="1800" dirty="0">
                <a:latin typeface="Times New Roman"/>
                <a:cs typeface="Times New Roman"/>
              </a:rPr>
              <a:t>t</a:t>
            </a:r>
            <a:r>
              <a:rPr lang="fr-FR" sz="1800" spc="170" dirty="0">
                <a:latin typeface="Times New Roman"/>
                <a:cs typeface="Times New Roman"/>
              </a:rPr>
              <a:t> </a:t>
            </a:r>
            <a:r>
              <a:rPr lang="fr-FR" sz="1800" dirty="0">
                <a:latin typeface="Times New Roman"/>
                <a:cs typeface="Times New Roman"/>
              </a:rPr>
              <a:t>au</a:t>
            </a:r>
            <a:r>
              <a:rPr lang="fr-FR" sz="1800" spc="16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i</a:t>
            </a:r>
            <a:r>
              <a:rPr lang="fr-FR" sz="1800" spc="5" dirty="0">
                <a:latin typeface="Times New Roman"/>
                <a:cs typeface="Times New Roman"/>
              </a:rPr>
              <a:t>l</a:t>
            </a:r>
            <a:r>
              <a:rPr lang="fr-FR" sz="1800" dirty="0">
                <a:latin typeface="Times New Roman"/>
                <a:cs typeface="Times New Roman"/>
              </a:rPr>
              <a:t>i</a:t>
            </a:r>
            <a:r>
              <a:rPr lang="fr-FR" sz="1800" spc="5" dirty="0">
                <a:latin typeface="Times New Roman"/>
                <a:cs typeface="Times New Roman"/>
              </a:rPr>
              <a:t>e</a:t>
            </a:r>
            <a:r>
              <a:rPr lang="fr-FR" sz="1800" dirty="0">
                <a:latin typeface="Times New Roman"/>
                <a:cs typeface="Times New Roman"/>
              </a:rPr>
              <a:t>u</a:t>
            </a:r>
            <a:r>
              <a:rPr lang="fr-FR" sz="1800" spc="165" dirty="0">
                <a:latin typeface="Times New Roman"/>
                <a:cs typeface="Times New Roman"/>
              </a:rPr>
              <a:t> </a:t>
            </a:r>
            <a:r>
              <a:rPr lang="fr-FR" sz="1800" dirty="0">
                <a:latin typeface="Times New Roman"/>
                <a:cs typeface="Times New Roman"/>
              </a:rPr>
              <a:t>du</a:t>
            </a:r>
            <a:r>
              <a:rPr lang="fr-FR" sz="1800" spc="160" dirty="0">
                <a:latin typeface="Times New Roman"/>
                <a:cs typeface="Times New Roman"/>
              </a:rPr>
              <a:t> </a:t>
            </a:r>
            <a:r>
              <a:rPr lang="fr-FR" sz="1800" dirty="0">
                <a:latin typeface="Times New Roman"/>
                <a:cs typeface="Times New Roman"/>
              </a:rPr>
              <a:t>cour</a:t>
            </a:r>
            <a:r>
              <a:rPr lang="fr-FR" sz="1800" spc="-10" dirty="0">
                <a:latin typeface="Times New Roman"/>
                <a:cs typeface="Times New Roman"/>
              </a:rPr>
              <a:t>t</a:t>
            </a:r>
            <a:r>
              <a:rPr lang="fr-FR" sz="1800" dirty="0">
                <a:latin typeface="Times New Roman"/>
                <a:cs typeface="Times New Roman"/>
              </a:rPr>
              <a:t>,</a:t>
            </a:r>
            <a:r>
              <a:rPr lang="fr-FR" sz="1800" spc="170" dirty="0">
                <a:latin typeface="Times New Roman"/>
                <a:cs typeface="Times New Roman"/>
              </a:rPr>
              <a:t> </a:t>
            </a:r>
            <a:r>
              <a:rPr lang="fr-FR" sz="1800" dirty="0">
                <a:latin typeface="Times New Roman"/>
                <a:cs typeface="Times New Roman"/>
              </a:rPr>
              <a:t>fa</a:t>
            </a:r>
            <a:r>
              <a:rPr lang="fr-FR" sz="1800" spc="-10" dirty="0">
                <a:latin typeface="Times New Roman"/>
                <a:cs typeface="Times New Roman"/>
              </a:rPr>
              <a:t>c</a:t>
            </a:r>
            <a:r>
              <a:rPr lang="fr-FR" sz="1800" dirty="0">
                <a:latin typeface="Times New Roman"/>
                <a:cs typeface="Times New Roman"/>
              </a:rPr>
              <a:t>e</a:t>
            </a:r>
            <a:r>
              <a:rPr lang="fr-FR" sz="1800" spc="165" dirty="0">
                <a:latin typeface="Times New Roman"/>
                <a:cs typeface="Times New Roman"/>
              </a:rPr>
              <a:t> </a:t>
            </a:r>
            <a:r>
              <a:rPr lang="fr-FR" sz="1800" spc="-10" dirty="0">
                <a:latin typeface="Times New Roman"/>
                <a:cs typeface="Times New Roman"/>
              </a:rPr>
              <a:t>a</a:t>
            </a:r>
            <a:r>
              <a:rPr lang="fr-FR" sz="1800" dirty="0">
                <a:latin typeface="Times New Roman"/>
                <a:cs typeface="Times New Roman"/>
              </a:rPr>
              <a:t>u</a:t>
            </a:r>
            <a:r>
              <a:rPr lang="fr-FR" sz="1800" spc="17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7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r</a:t>
            </a:r>
            <a:r>
              <a:rPr lang="fr-FR" sz="1800" dirty="0">
                <a:latin typeface="Times New Roman"/>
                <a:cs typeface="Times New Roman"/>
              </a:rPr>
              <a:t>al</a:t>
            </a:r>
            <a:r>
              <a:rPr lang="fr-FR" sz="1800" spc="17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165" dirty="0">
                <a:latin typeface="Times New Roman"/>
                <a:cs typeface="Times New Roman"/>
              </a:rPr>
              <a:t> </a:t>
            </a:r>
            <a:r>
              <a:rPr lang="fr-FR" sz="1800" dirty="0">
                <a:latin typeface="Times New Roman"/>
                <a:cs typeface="Times New Roman"/>
              </a:rPr>
              <a:t>doiv</a:t>
            </a:r>
            <a:r>
              <a:rPr lang="fr-FR" sz="1800" spc="5" dirty="0">
                <a:latin typeface="Times New Roman"/>
                <a:cs typeface="Times New Roman"/>
              </a:rPr>
              <a:t>e</a:t>
            </a:r>
            <a:r>
              <a:rPr lang="fr-FR" sz="1800" dirty="0">
                <a:latin typeface="Times New Roman"/>
                <a:cs typeface="Times New Roman"/>
              </a:rPr>
              <a:t>nt</a:t>
            </a:r>
            <a:r>
              <a:rPr lang="fr-FR" sz="1800" spc="165"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ire</a:t>
            </a:r>
            <a:r>
              <a:rPr lang="fr-FR" sz="1800" spc="170" dirty="0">
                <a:latin typeface="Times New Roman"/>
                <a:cs typeface="Times New Roman"/>
              </a:rPr>
              <a:t> </a:t>
            </a:r>
            <a:r>
              <a:rPr lang="fr-FR" sz="1800" dirty="0">
                <a:latin typeface="Times New Roman"/>
                <a:cs typeface="Times New Roman"/>
              </a:rPr>
              <a:t>r</a:t>
            </a:r>
            <a:r>
              <a:rPr lang="fr-FR" sz="1800" spc="-15" dirty="0">
                <a:latin typeface="Times New Roman"/>
                <a:cs typeface="Times New Roman"/>
              </a:rPr>
              <a:t>o</a:t>
            </a:r>
            <a:r>
              <a:rPr lang="fr-FR" sz="1800" dirty="0">
                <a:latin typeface="Times New Roman"/>
                <a:cs typeface="Times New Roman"/>
              </a:rPr>
              <a:t>ul</a:t>
            </a:r>
            <a:r>
              <a:rPr lang="fr-FR" sz="1800" spc="5" dirty="0">
                <a:latin typeface="Times New Roman"/>
                <a:cs typeface="Times New Roman"/>
              </a:rPr>
              <a:t>e</a:t>
            </a:r>
            <a:r>
              <a:rPr lang="fr-FR" sz="1800" dirty="0">
                <a:latin typeface="Times New Roman"/>
                <a:cs typeface="Times New Roman"/>
              </a:rPr>
              <a:t>r</a:t>
            </a:r>
            <a:r>
              <a:rPr lang="fr-FR" sz="1800" spc="160" dirty="0">
                <a:latin typeface="Times New Roman"/>
                <a:cs typeface="Times New Roman"/>
              </a:rPr>
              <a:t> </a:t>
            </a:r>
            <a:r>
              <a:rPr lang="fr-FR" sz="1800" dirty="0">
                <a:latin typeface="Times New Roman"/>
                <a:cs typeface="Times New Roman"/>
              </a:rPr>
              <a:t>la balle</a:t>
            </a:r>
            <a:r>
              <a:rPr lang="fr-FR" sz="1800" spc="50" dirty="0">
                <a:latin typeface="Times New Roman"/>
                <a:cs typeface="Times New Roman"/>
              </a:rPr>
              <a:t> </a:t>
            </a:r>
            <a:r>
              <a:rPr lang="fr-FR" sz="1800" dirty="0">
                <a:latin typeface="Times New Roman"/>
                <a:cs typeface="Times New Roman"/>
              </a:rPr>
              <a:t>jusq</a:t>
            </a:r>
            <a:r>
              <a:rPr lang="fr-FR" sz="1800" spc="-10" dirty="0">
                <a:latin typeface="Times New Roman"/>
                <a:cs typeface="Times New Roman"/>
              </a:rPr>
              <a:t>u</a:t>
            </a:r>
            <a:r>
              <a:rPr lang="fr-FR" sz="1800" dirty="0">
                <a:latin typeface="Times New Roman"/>
                <a:cs typeface="Times New Roman"/>
              </a:rPr>
              <a:t>’à</a:t>
            </a:r>
            <a:r>
              <a:rPr lang="fr-FR" sz="1800" spc="55"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el</a:t>
            </a:r>
            <a:r>
              <a:rPr lang="fr-FR" sz="1800" spc="-10" dirty="0">
                <a:latin typeface="Times New Roman"/>
                <a:cs typeface="Times New Roman"/>
              </a:rPr>
              <a:t>u</a:t>
            </a:r>
            <a:r>
              <a:rPr lang="fr-FR" sz="1800" spc="5" dirty="0">
                <a:latin typeface="Times New Roman"/>
                <a:cs typeface="Times New Roman"/>
              </a:rPr>
              <a:t>i</a:t>
            </a:r>
            <a:r>
              <a:rPr lang="fr-FR" sz="1800" spc="-5" dirty="0">
                <a:latin typeface="Times New Roman"/>
                <a:cs typeface="Times New Roman"/>
              </a:rPr>
              <a:t>-</a:t>
            </a:r>
            <a:r>
              <a:rPr lang="fr-FR" sz="1800" dirty="0">
                <a:latin typeface="Times New Roman"/>
                <a:cs typeface="Times New Roman"/>
              </a:rPr>
              <a:t>ci</a:t>
            </a:r>
            <a:r>
              <a:rPr lang="fr-FR" sz="1800" spc="45" dirty="0">
                <a:latin typeface="Times New Roman"/>
                <a:cs typeface="Times New Roman"/>
              </a:rPr>
              <a:t> </a:t>
            </a:r>
            <a:r>
              <a:rPr lang="fr-FR" sz="1800" dirty="0">
                <a:latin typeface="Times New Roman"/>
                <a:cs typeface="Times New Roman"/>
              </a:rPr>
              <a:t>en</a:t>
            </a:r>
            <a:r>
              <a:rPr lang="fr-FR" sz="1800" spc="50" dirty="0">
                <a:latin typeface="Times New Roman"/>
                <a:cs typeface="Times New Roman"/>
              </a:rPr>
              <a:t> </a:t>
            </a:r>
            <a:r>
              <a:rPr lang="fr-FR" sz="1800" dirty="0">
                <a:latin typeface="Times New Roman"/>
                <a:cs typeface="Times New Roman"/>
              </a:rPr>
              <a:t>la</a:t>
            </a:r>
            <a:r>
              <a:rPr lang="fr-FR" sz="1800" spc="45" dirty="0">
                <a:latin typeface="Times New Roman"/>
                <a:cs typeface="Times New Roman"/>
              </a:rPr>
              <a:t> </a:t>
            </a:r>
            <a:r>
              <a:rPr lang="fr-FR" sz="1800" dirty="0">
                <a:latin typeface="Times New Roman"/>
                <a:cs typeface="Times New Roman"/>
              </a:rPr>
              <a:t>pou</a:t>
            </a:r>
            <a:r>
              <a:rPr lang="fr-FR" sz="1800" spc="-10" dirty="0">
                <a:latin typeface="Times New Roman"/>
                <a:cs typeface="Times New Roman"/>
              </a:rPr>
              <a:t>s</a:t>
            </a:r>
            <a:r>
              <a:rPr lang="fr-FR" sz="1800" dirty="0">
                <a:latin typeface="Times New Roman"/>
                <a:cs typeface="Times New Roman"/>
              </a:rPr>
              <a:t>sant</a:t>
            </a:r>
            <a:r>
              <a:rPr lang="fr-FR" sz="1800" spc="50"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ec</a:t>
            </a:r>
            <a:r>
              <a:rPr lang="fr-FR" sz="1800" spc="6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55" dirty="0">
                <a:latin typeface="Times New Roman"/>
                <a:cs typeface="Times New Roman"/>
              </a:rPr>
              <a:t> </a:t>
            </a:r>
            <a:r>
              <a:rPr lang="fr-FR" sz="1800" dirty="0">
                <a:latin typeface="Times New Roman"/>
                <a:cs typeface="Times New Roman"/>
              </a:rPr>
              <a:t>raq</a:t>
            </a:r>
            <a:r>
              <a:rPr lang="fr-FR" sz="1800" spc="-15" dirty="0">
                <a:latin typeface="Times New Roman"/>
                <a:cs typeface="Times New Roman"/>
              </a:rPr>
              <a:t>u</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a:t>
            </a:r>
            <a:r>
              <a:rPr lang="fr-FR" sz="1800" spc="5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55" dirty="0">
                <a:latin typeface="Times New Roman"/>
                <a:cs typeface="Times New Roman"/>
              </a:rPr>
              <a:t> </a:t>
            </a:r>
            <a:r>
              <a:rPr lang="fr-FR" sz="1800" spc="-5" dirty="0">
                <a:latin typeface="Times New Roman"/>
                <a:cs typeface="Times New Roman"/>
              </a:rPr>
              <a:t>bu</a:t>
            </a:r>
            <a:r>
              <a:rPr lang="fr-FR" sz="1800" dirty="0">
                <a:latin typeface="Times New Roman"/>
                <a:cs typeface="Times New Roman"/>
              </a:rPr>
              <a:t>t</a:t>
            </a:r>
            <a:r>
              <a:rPr lang="fr-FR" sz="1800" spc="45" dirty="0">
                <a:latin typeface="Times New Roman"/>
                <a:cs typeface="Times New Roman"/>
              </a:rPr>
              <a:t> </a:t>
            </a:r>
            <a:r>
              <a:rPr lang="fr-FR" sz="1800" dirty="0">
                <a:latin typeface="Times New Roman"/>
                <a:cs typeface="Times New Roman"/>
              </a:rPr>
              <a:t>est</a:t>
            </a:r>
            <a:r>
              <a:rPr lang="fr-FR" sz="1800" spc="5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55" dirty="0">
                <a:latin typeface="Times New Roman"/>
                <a:cs typeface="Times New Roman"/>
              </a:rPr>
              <a:t> </a:t>
            </a:r>
            <a:r>
              <a:rPr lang="fr-FR" sz="1800" dirty="0">
                <a:latin typeface="Times New Roman"/>
                <a:cs typeface="Times New Roman"/>
              </a:rPr>
              <a:t>touc</a:t>
            </a:r>
            <a:r>
              <a:rPr lang="fr-FR" sz="1800" spc="-10" dirty="0">
                <a:latin typeface="Times New Roman"/>
                <a:cs typeface="Times New Roman"/>
              </a:rPr>
              <a:t>h</a:t>
            </a:r>
            <a:r>
              <a:rPr lang="fr-FR" sz="1800" dirty="0">
                <a:latin typeface="Times New Roman"/>
                <a:cs typeface="Times New Roman"/>
              </a:rPr>
              <a:t>er</a:t>
            </a:r>
            <a:r>
              <a:rPr lang="fr-FR" sz="1800" spc="55" dirty="0">
                <a:latin typeface="Times New Roman"/>
                <a:cs typeface="Times New Roman"/>
              </a:rPr>
              <a:t> </a:t>
            </a:r>
            <a:r>
              <a:rPr lang="fr-FR" sz="1800" dirty="0">
                <a:latin typeface="Times New Roman"/>
                <a:cs typeface="Times New Roman"/>
              </a:rPr>
              <a:t>le</a:t>
            </a:r>
            <a:r>
              <a:rPr lang="fr-FR" sz="1800" spc="45"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ur</a:t>
            </a:r>
            <a:r>
              <a:rPr lang="fr-FR" sz="1800" spc="55" dirty="0">
                <a:latin typeface="Times New Roman"/>
                <a:cs typeface="Times New Roman"/>
              </a:rPr>
              <a:t> </a:t>
            </a:r>
            <a:r>
              <a:rPr lang="fr-FR" sz="1800" dirty="0">
                <a:latin typeface="Times New Roman"/>
                <a:cs typeface="Times New Roman"/>
              </a:rPr>
              <a:t>et</a:t>
            </a:r>
            <a:r>
              <a:rPr lang="fr-FR" sz="1800" spc="55"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 la</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reste le</a:t>
            </a:r>
            <a:r>
              <a:rPr lang="fr-FR" sz="1800" spc="-5" dirty="0">
                <a:latin typeface="Times New Roman"/>
                <a:cs typeface="Times New Roman"/>
              </a:rPr>
              <a:t> </a:t>
            </a:r>
            <a:r>
              <a:rPr lang="fr-FR" sz="1800" dirty="0">
                <a:latin typeface="Times New Roman"/>
                <a:cs typeface="Times New Roman"/>
              </a:rPr>
              <a:t>plus</a:t>
            </a:r>
            <a:r>
              <a:rPr lang="fr-FR" sz="1800" spc="-5" dirty="0">
                <a:latin typeface="Times New Roman"/>
                <a:cs typeface="Times New Roman"/>
              </a:rPr>
              <a:t> </a:t>
            </a:r>
            <a:r>
              <a:rPr lang="fr-FR" sz="1800" dirty="0">
                <a:latin typeface="Times New Roman"/>
                <a:cs typeface="Times New Roman"/>
              </a:rPr>
              <a:t>près pos</a:t>
            </a:r>
            <a:r>
              <a:rPr lang="fr-FR" sz="1800" spc="-10" dirty="0">
                <a:latin typeface="Times New Roman"/>
                <a:cs typeface="Times New Roman"/>
              </a:rPr>
              <a:t>s</a:t>
            </a:r>
            <a:r>
              <a:rPr lang="fr-FR" sz="1800" dirty="0">
                <a:latin typeface="Times New Roman"/>
                <a:cs typeface="Times New Roman"/>
              </a:rPr>
              <a:t>ib</a:t>
            </a:r>
            <a:r>
              <a:rPr lang="fr-FR" sz="1800" spc="5" dirty="0">
                <a:latin typeface="Times New Roman"/>
                <a:cs typeface="Times New Roman"/>
              </a:rPr>
              <a:t>l</a:t>
            </a:r>
            <a:r>
              <a:rPr lang="fr-FR" sz="1800" dirty="0">
                <a:latin typeface="Times New Roman"/>
                <a:cs typeface="Times New Roman"/>
              </a:rPr>
              <a:t>e de</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lu</a:t>
            </a:r>
            <a:r>
              <a:rPr lang="fr-FR" sz="1800" spc="10" dirty="0">
                <a:latin typeface="Times New Roman"/>
                <a:cs typeface="Times New Roman"/>
              </a:rPr>
              <a:t>i</a:t>
            </a:r>
            <a:r>
              <a:rPr lang="fr-FR" sz="1800" dirty="0">
                <a:latin typeface="Times New Roman"/>
                <a:cs typeface="Times New Roman"/>
              </a:rPr>
              <a:t>-ci.</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Même exercice mais avec pour consigne cette fois-ci que la balle en revenant doit se rapprocher au maximum de la ligne du milieu sans la dépasser.</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Faire rouler la balle à la main.</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Sous forme de défi.</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4"/>
              </a:spcBef>
            </a:pPr>
            <a:r>
              <a:rPr lang="fr-FR" sz="1800" dirty="0">
                <a:latin typeface="Times New Roman"/>
                <a:cs typeface="Times New Roman"/>
              </a:rPr>
              <a:t>A</a:t>
            </a:r>
            <a:r>
              <a:rPr lang="fr-FR" sz="1800" spc="-10" dirty="0">
                <a:latin typeface="Times New Roman"/>
                <a:cs typeface="Times New Roman"/>
              </a:rPr>
              <a:t>p</a:t>
            </a:r>
            <a:r>
              <a:rPr lang="fr-FR" sz="1800" dirty="0">
                <a:latin typeface="Times New Roman"/>
                <a:cs typeface="Times New Roman"/>
              </a:rPr>
              <a:t>prendre</a:t>
            </a:r>
            <a:r>
              <a:rPr lang="fr-FR" sz="1800" spc="80" dirty="0">
                <a:latin typeface="Times New Roman"/>
                <a:cs typeface="Times New Roman"/>
              </a:rPr>
              <a:t> </a:t>
            </a:r>
            <a:r>
              <a:rPr lang="fr-FR" sz="1800" dirty="0">
                <a:latin typeface="Times New Roman"/>
                <a:cs typeface="Times New Roman"/>
              </a:rPr>
              <a:t>à</a:t>
            </a:r>
            <a:r>
              <a:rPr lang="fr-FR" sz="1800" spc="80" dirty="0">
                <a:latin typeface="Times New Roman"/>
                <a:cs typeface="Times New Roman"/>
              </a:rPr>
              <a:t> </a:t>
            </a:r>
            <a:r>
              <a:rPr lang="fr-FR" sz="1800" dirty="0">
                <a:latin typeface="Times New Roman"/>
                <a:cs typeface="Times New Roman"/>
              </a:rPr>
              <a:t>co</a:t>
            </a:r>
            <a:r>
              <a:rPr lang="fr-FR" sz="1800" spc="-15" dirty="0">
                <a:latin typeface="Times New Roman"/>
                <a:cs typeface="Times New Roman"/>
              </a:rPr>
              <a:t>n</a:t>
            </a:r>
            <a:r>
              <a:rPr lang="fr-FR" sz="1800" dirty="0">
                <a:latin typeface="Times New Roman"/>
                <a:cs typeface="Times New Roman"/>
              </a:rPr>
              <a:t>trôl</a:t>
            </a:r>
            <a:r>
              <a:rPr lang="fr-FR" sz="1800" spc="5" dirty="0">
                <a:latin typeface="Times New Roman"/>
                <a:cs typeface="Times New Roman"/>
              </a:rPr>
              <a:t>e</a:t>
            </a:r>
            <a:r>
              <a:rPr lang="fr-FR" sz="1800" dirty="0">
                <a:latin typeface="Times New Roman"/>
                <a:cs typeface="Times New Roman"/>
              </a:rPr>
              <a:t>r</a:t>
            </a:r>
            <a:r>
              <a:rPr lang="fr-FR" sz="1800" spc="8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80" dirty="0">
                <a:latin typeface="Times New Roman"/>
                <a:cs typeface="Times New Roman"/>
              </a:rPr>
              <a:t> </a:t>
            </a:r>
            <a:r>
              <a:rPr lang="fr-FR" sz="1800" dirty="0">
                <a:latin typeface="Times New Roman"/>
                <a:cs typeface="Times New Roman"/>
              </a:rPr>
              <a:t>v</a:t>
            </a:r>
            <a:r>
              <a:rPr lang="fr-FR" sz="1800" spc="-15" dirty="0">
                <a:latin typeface="Times New Roman"/>
                <a:cs typeface="Times New Roman"/>
              </a:rPr>
              <a:t>i</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s</a:t>
            </a:r>
            <a:r>
              <a:rPr lang="fr-FR" sz="1800" dirty="0">
                <a:latin typeface="Times New Roman"/>
                <a:cs typeface="Times New Roman"/>
              </a:rPr>
              <a:t>e</a:t>
            </a:r>
            <a:r>
              <a:rPr lang="fr-FR" sz="1800" spc="7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u</a:t>
            </a:r>
            <a:r>
              <a:rPr lang="fr-FR" sz="1800" spc="75" dirty="0">
                <a:latin typeface="Times New Roman"/>
                <a:cs typeface="Times New Roman"/>
              </a:rPr>
              <a:t> </a:t>
            </a:r>
            <a:r>
              <a:rPr lang="fr-FR" sz="1800" dirty="0">
                <a:latin typeface="Times New Roman"/>
                <a:cs typeface="Times New Roman"/>
              </a:rPr>
              <a:t>bras</a:t>
            </a:r>
            <a:r>
              <a:rPr lang="fr-FR" sz="1800" spc="75" dirty="0">
                <a:latin typeface="Times New Roman"/>
                <a:cs typeface="Times New Roman"/>
              </a:rPr>
              <a:t> </a:t>
            </a:r>
            <a:r>
              <a:rPr lang="fr-FR" sz="1800" dirty="0">
                <a:latin typeface="Times New Roman"/>
                <a:cs typeface="Times New Roman"/>
              </a:rPr>
              <a:t>et</a:t>
            </a:r>
            <a:r>
              <a:rPr lang="fr-FR" sz="1800" spc="80" dirty="0">
                <a:latin typeface="Times New Roman"/>
                <a:cs typeface="Times New Roman"/>
              </a:rPr>
              <a:t> </a:t>
            </a:r>
          </a:p>
          <a:p>
            <a:pPr marL="12700" algn="just">
              <a:lnSpc>
                <a:spcPct val="100000"/>
              </a:lnSpc>
              <a:spcBef>
                <a:spcPts val="434"/>
              </a:spcBef>
            </a:pPr>
            <a:r>
              <a:rPr lang="fr-FR" sz="1800" dirty="0">
                <a:latin typeface="Times New Roman"/>
                <a:cs typeface="Times New Roman"/>
              </a:rPr>
              <a:t>co</a:t>
            </a:r>
            <a:r>
              <a:rPr lang="fr-FR" sz="1800" spc="-10" dirty="0">
                <a:latin typeface="Times New Roman"/>
                <a:cs typeface="Times New Roman"/>
              </a:rPr>
              <a:t>m</a:t>
            </a:r>
            <a:r>
              <a:rPr lang="fr-FR" sz="1800" dirty="0">
                <a:latin typeface="Times New Roman"/>
                <a:cs typeface="Times New Roman"/>
              </a:rPr>
              <a:t>p</a:t>
            </a:r>
            <a:r>
              <a:rPr lang="fr-FR" sz="1800" spc="-15" dirty="0">
                <a:latin typeface="Times New Roman"/>
                <a:cs typeface="Times New Roman"/>
              </a:rPr>
              <a:t>r</a:t>
            </a:r>
            <a:r>
              <a:rPr lang="fr-FR" sz="1800" dirty="0">
                <a:latin typeface="Times New Roman"/>
                <a:cs typeface="Times New Roman"/>
              </a:rPr>
              <a:t>endre s</a:t>
            </a:r>
            <a:r>
              <a:rPr lang="fr-FR" sz="1800" spc="-10" dirty="0">
                <a:latin typeface="Times New Roman"/>
                <a:cs typeface="Times New Roman"/>
              </a:rPr>
              <a:t>o</a:t>
            </a:r>
            <a:r>
              <a:rPr lang="fr-FR" sz="1800" dirty="0">
                <a:latin typeface="Times New Roman"/>
                <a:cs typeface="Times New Roman"/>
              </a:rPr>
              <a:t>n</a:t>
            </a:r>
            <a:r>
              <a:rPr lang="fr-FR" sz="1800" spc="80" dirty="0">
                <a:latin typeface="Times New Roman"/>
                <a:cs typeface="Times New Roman"/>
              </a:rPr>
              <a:t> </a:t>
            </a:r>
            <a:r>
              <a:rPr lang="fr-FR" sz="1800" dirty="0">
                <a:latin typeface="Times New Roman"/>
                <a:cs typeface="Times New Roman"/>
              </a:rPr>
              <a:t>in</a:t>
            </a:r>
            <a:r>
              <a:rPr lang="fr-FR" sz="1800" spc="-10" dirty="0">
                <a:latin typeface="Times New Roman"/>
                <a:cs typeface="Times New Roman"/>
              </a:rPr>
              <a:t>c</a:t>
            </a:r>
            <a:r>
              <a:rPr lang="fr-FR" sz="1800" dirty="0">
                <a:latin typeface="Times New Roman"/>
                <a:cs typeface="Times New Roman"/>
              </a:rPr>
              <a:t>id</a:t>
            </a:r>
            <a:r>
              <a:rPr lang="fr-FR" sz="1800" spc="-10" dirty="0">
                <a:latin typeface="Times New Roman"/>
                <a:cs typeface="Times New Roman"/>
              </a:rPr>
              <a:t>e</a:t>
            </a:r>
            <a:r>
              <a:rPr lang="fr-FR" sz="1800" dirty="0">
                <a:latin typeface="Times New Roman"/>
                <a:cs typeface="Times New Roman"/>
              </a:rPr>
              <a:t>nce</a:t>
            </a:r>
            <a:r>
              <a:rPr lang="fr-FR" sz="1800" spc="85"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u</a:t>
            </a:r>
            <a:r>
              <a:rPr lang="fr-FR" sz="1800" dirty="0">
                <a:latin typeface="Times New Roman"/>
                <a:cs typeface="Times New Roman"/>
              </a:rPr>
              <a:t>r</a:t>
            </a:r>
            <a:r>
              <a:rPr lang="fr-FR" sz="1800" spc="75" dirty="0">
                <a:latin typeface="Times New Roman"/>
                <a:cs typeface="Times New Roman"/>
              </a:rPr>
              <a:t> </a:t>
            </a:r>
            <a:r>
              <a:rPr lang="fr-FR" sz="1800" dirty="0">
                <a:latin typeface="Times New Roman"/>
                <a:cs typeface="Times New Roman"/>
              </a:rPr>
              <a:t>la</a:t>
            </a:r>
            <a:r>
              <a:rPr lang="fr-FR" sz="1800" spc="65" dirty="0">
                <a:latin typeface="Times New Roman"/>
                <a:cs typeface="Times New Roman"/>
              </a:rPr>
              <a:t> </a:t>
            </a:r>
            <a:r>
              <a:rPr lang="fr-FR" sz="1800" dirty="0">
                <a:latin typeface="Times New Roman"/>
                <a:cs typeface="Times New Roman"/>
              </a:rPr>
              <a:t>long</a:t>
            </a:r>
            <a:r>
              <a:rPr lang="fr-FR" sz="1800" spc="-15" dirty="0">
                <a:latin typeface="Times New Roman"/>
                <a:cs typeface="Times New Roman"/>
              </a:rPr>
              <a:t>u</a:t>
            </a:r>
            <a:r>
              <a:rPr lang="fr-FR" sz="1800" dirty="0">
                <a:latin typeface="Times New Roman"/>
                <a:cs typeface="Times New Roman"/>
              </a:rPr>
              <a:t>eur</a:t>
            </a:r>
            <a:r>
              <a:rPr lang="fr-FR" sz="1800" spc="80" dirty="0">
                <a:latin typeface="Times New Roman"/>
                <a:cs typeface="Times New Roman"/>
              </a:rPr>
              <a:t> </a:t>
            </a:r>
            <a:r>
              <a:rPr lang="fr-FR" sz="1800" spc="-5" dirty="0">
                <a:latin typeface="Times New Roman"/>
                <a:cs typeface="Times New Roman"/>
              </a:rPr>
              <a:t>de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0"/>
              </a:spcBef>
              <a:tabLst>
                <a:tab pos="910590" algn="l"/>
              </a:tabLst>
            </a:pPr>
            <a:r>
              <a:rPr lang="fr-FR" dirty="0">
                <a:latin typeface="Times New Roman"/>
                <a:cs typeface="Times New Roman"/>
              </a:rPr>
              <a:t>Raquettes, balles en mousse, lignes de délimitation.</a:t>
            </a:r>
          </a:p>
        </p:txBody>
      </p:sp>
      <p:sp>
        <p:nvSpPr>
          <p:cNvPr id="4" name="object 4"/>
          <p:cNvSpPr txBox="1">
            <a:spLocks noGrp="1"/>
          </p:cNvSpPr>
          <p:nvPr>
            <p:ph type="title"/>
          </p:nvPr>
        </p:nvSpPr>
        <p:spPr>
          <a:xfrm>
            <a:off x="927100" y="285507"/>
            <a:ext cx="8958962" cy="615553"/>
          </a:xfrm>
          <a:prstGeom prst="rect">
            <a:avLst/>
          </a:prstGeom>
        </p:spPr>
        <p:txBody>
          <a:bodyPr vert="horz" wrap="square" lIns="0" tIns="0" rIns="0" bIns="0" rtlCol="0">
            <a:spAutoFit/>
          </a:bodyPr>
          <a:lstStyle/>
          <a:p>
            <a:pPr marL="172720">
              <a:lnSpc>
                <a:spcPct val="100000"/>
              </a:lnSpc>
              <a:tabLst>
                <a:tab pos="6466205" algn="l"/>
              </a:tabLst>
            </a:pPr>
            <a:r>
              <a:rPr lang="fr-FR" dirty="0"/>
              <a:t>Vite et Lente	Le Doseur</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62951D23-B17D-47CD-82A0-3567381C632A}"/>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45</a:t>
            </a:fld>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220216" y="1126037"/>
            <a:ext cx="9018270" cy="5437386"/>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Deux</a:t>
            </a:r>
            <a:r>
              <a:rPr lang="fr-FR" sz="1800" spc="-5" dirty="0">
                <a:latin typeface="Times New Roman"/>
                <a:cs typeface="Times New Roman"/>
              </a:rPr>
              <a:t> </a:t>
            </a:r>
            <a:r>
              <a:rPr lang="fr-FR" sz="1800" dirty="0">
                <a:latin typeface="Times New Roman"/>
                <a:cs typeface="Times New Roman"/>
              </a:rPr>
              <a:t>équ</a:t>
            </a:r>
            <a:r>
              <a:rPr lang="fr-FR" sz="1800" spc="5" dirty="0">
                <a:latin typeface="Times New Roman"/>
                <a:cs typeface="Times New Roman"/>
              </a:rPr>
              <a:t>i</a:t>
            </a:r>
            <a:r>
              <a:rPr lang="fr-FR" sz="1800" dirty="0">
                <a:latin typeface="Times New Roman"/>
                <a:cs typeface="Times New Roman"/>
              </a:rPr>
              <a:t>pes</a:t>
            </a:r>
            <a:r>
              <a:rPr lang="fr-FR" sz="1800" spc="-5" dirty="0">
                <a:latin typeface="Times New Roman"/>
                <a:cs typeface="Times New Roman"/>
              </a:rPr>
              <a:t> </a:t>
            </a:r>
            <a:r>
              <a:rPr lang="fr-FR" sz="1800" dirty="0">
                <a:latin typeface="Times New Roman"/>
                <a:cs typeface="Times New Roman"/>
              </a:rPr>
              <a:t>d’e</a:t>
            </a:r>
            <a:r>
              <a:rPr lang="fr-FR" sz="1800" spc="-40" dirty="0">
                <a:latin typeface="Times New Roman"/>
                <a:cs typeface="Times New Roman"/>
              </a:rPr>
              <a:t>f</a:t>
            </a:r>
            <a:r>
              <a:rPr lang="fr-FR" sz="1800" dirty="0">
                <a:latin typeface="Times New Roman"/>
                <a:cs typeface="Times New Roman"/>
              </a:rPr>
              <a:t>fec</a:t>
            </a:r>
            <a:r>
              <a:rPr lang="fr-FR" sz="1800" spc="5" dirty="0">
                <a:latin typeface="Times New Roman"/>
                <a:cs typeface="Times New Roman"/>
              </a:rPr>
              <a:t>t</a:t>
            </a:r>
            <a:r>
              <a:rPr lang="fr-FR" sz="1800" dirty="0">
                <a:latin typeface="Times New Roman"/>
                <a:cs typeface="Times New Roman"/>
              </a:rPr>
              <a:t>if</a:t>
            </a:r>
            <a:r>
              <a:rPr lang="fr-FR" sz="1800" spc="-10" dirty="0">
                <a:latin typeface="Times New Roman"/>
                <a:cs typeface="Times New Roman"/>
              </a:rPr>
              <a:t> </a:t>
            </a:r>
            <a:r>
              <a:rPr lang="fr-FR" sz="1800" dirty="0">
                <a:latin typeface="Times New Roman"/>
                <a:cs typeface="Times New Roman"/>
              </a:rPr>
              <a:t>équ</a:t>
            </a:r>
            <a:r>
              <a:rPr lang="fr-FR" sz="1800" spc="5"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bré</a:t>
            </a:r>
            <a:r>
              <a:rPr lang="fr-FR" sz="1800" spc="-10" dirty="0">
                <a:latin typeface="Times New Roman"/>
                <a:cs typeface="Times New Roman"/>
              </a:rPr>
              <a:t> </a:t>
            </a:r>
            <a:r>
              <a:rPr lang="fr-FR" sz="1800" dirty="0">
                <a:latin typeface="Times New Roman"/>
                <a:cs typeface="Times New Roman"/>
              </a:rPr>
              <a:t>:</a:t>
            </a:r>
          </a:p>
          <a:p>
            <a:pPr marL="12700" marR="5080">
              <a:spcBef>
                <a:spcPts val="430"/>
              </a:spcBef>
              <a:tabLst>
                <a:tab pos="910590" algn="l"/>
              </a:tabLst>
            </a:pPr>
            <a:r>
              <a:rPr lang="fr-FR" u="sng" dirty="0">
                <a:latin typeface="Times New Roman"/>
                <a:cs typeface="Times New Roman"/>
              </a:rPr>
              <a:t>Les  horlogers </a:t>
            </a:r>
            <a:r>
              <a:rPr lang="fr-FR" dirty="0">
                <a:latin typeface="Times New Roman"/>
                <a:cs typeface="Times New Roman"/>
              </a:rPr>
              <a:t>: Les patients se placent en cercle relativement espacés (ils représentent les heures d’une horloge) et doivent se passer la balle et faire tourner la balle (la balle représente le temps qui passe). Le but des horlogers est de faire faire un maximum de tour à la balle.</a:t>
            </a:r>
          </a:p>
          <a:p>
            <a:pPr marL="12700" marR="5715">
              <a:spcBef>
                <a:spcPts val="430"/>
              </a:spcBef>
              <a:tabLst>
                <a:tab pos="910590" algn="l"/>
              </a:tabLst>
            </a:pPr>
            <a:r>
              <a:rPr lang="fr-FR" u="sng" dirty="0">
                <a:latin typeface="Times New Roman"/>
                <a:cs typeface="Times New Roman"/>
              </a:rPr>
              <a:t>Les  chasseurs  de  temps  </a:t>
            </a:r>
            <a:r>
              <a:rPr lang="fr-FR" dirty="0">
                <a:latin typeface="Times New Roman"/>
                <a:cs typeface="Times New Roman"/>
              </a:rPr>
              <a:t>:  Les  patients  doivent  courir  en  relai  le  plus  vite  possible  en faisant le tour de l’horloge. Le temps s’arrête lorsque tous les chasseurs de temps ont fait le tour.</a:t>
            </a:r>
          </a:p>
          <a:p>
            <a:pPr marL="12700">
              <a:spcBef>
                <a:spcPts val="430"/>
              </a:spcBef>
            </a:pPr>
            <a:r>
              <a:rPr lang="fr-FR" dirty="0">
                <a:latin typeface="Times New Roman"/>
                <a:cs typeface="Times New Roman"/>
              </a:rPr>
              <a:t>L’équipe qui gagne est celle qui réalise le plus grand nombre de tour en courant ou avec la balle.</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a:t>
            </a:r>
            <a:endParaRPr lang="fr-FR" sz="1800" dirty="0">
              <a:latin typeface="Times New Roman"/>
              <a:cs typeface="Times New Roman"/>
            </a:endParaRPr>
          </a:p>
          <a:p>
            <a:pPr marL="12700" lvl="1">
              <a:spcBef>
                <a:spcPts val="430"/>
              </a:spcBef>
              <a:tabLst>
                <a:tab pos="910590" algn="l"/>
              </a:tabLst>
            </a:pPr>
            <a:r>
              <a:rPr lang="fr-FR" dirty="0">
                <a:latin typeface="Times New Roman"/>
                <a:cs typeface="Times New Roman"/>
              </a:rPr>
              <a:t>Faire l’exercice avec une raquette et une balle et faire rouler la balle au sol.</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Do</a:t>
            </a:r>
            <a:r>
              <a:rPr lang="fr-FR" sz="1800" spc="-10" dirty="0">
                <a:latin typeface="Times New Roman"/>
                <a:cs typeface="Times New Roman"/>
              </a:rPr>
              <a:t>s</a:t>
            </a:r>
            <a:r>
              <a:rPr lang="fr-FR" sz="1800" dirty="0">
                <a:latin typeface="Times New Roman"/>
                <a:cs typeface="Times New Roman"/>
              </a:rPr>
              <a:t>age de</a:t>
            </a:r>
            <a:r>
              <a:rPr lang="fr-FR" sz="1800" spc="5" dirty="0">
                <a:latin typeface="Times New Roman"/>
                <a:cs typeface="Times New Roman"/>
              </a:rPr>
              <a:t> </a:t>
            </a:r>
            <a:r>
              <a:rPr lang="fr-FR" sz="1800" dirty="0">
                <a:latin typeface="Times New Roman"/>
                <a:cs typeface="Times New Roman"/>
              </a:rPr>
              <a:t>la</a:t>
            </a:r>
            <a:r>
              <a:rPr lang="fr-FR" sz="1800" spc="-1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esse du br</a:t>
            </a:r>
            <a:r>
              <a:rPr lang="fr-FR" sz="1800" spc="5" dirty="0">
                <a:latin typeface="Times New Roman"/>
                <a:cs typeface="Times New Roman"/>
              </a:rPr>
              <a:t>a</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et dév</a:t>
            </a:r>
            <a:r>
              <a:rPr lang="fr-FR" sz="1800" spc="5" dirty="0">
                <a:latin typeface="Times New Roman"/>
                <a:cs typeface="Times New Roman"/>
              </a:rPr>
              <a:t>e</a:t>
            </a:r>
            <a:r>
              <a:rPr lang="fr-FR" sz="1800" dirty="0">
                <a:latin typeface="Times New Roman"/>
                <a:cs typeface="Times New Roman"/>
              </a:rPr>
              <a:t>lopp</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1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dres</a:t>
            </a:r>
            <a:r>
              <a:rPr lang="fr-FR" sz="1800" spc="-10" dirty="0">
                <a:latin typeface="Times New Roman"/>
                <a:cs typeface="Times New Roman"/>
              </a:rPr>
              <a:t>s</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(ac</a:t>
            </a:r>
            <a:r>
              <a:rPr lang="fr-FR" sz="1800" spc="5" dirty="0">
                <a:latin typeface="Times New Roman"/>
                <a:cs typeface="Times New Roman"/>
              </a:rPr>
              <a:t>c</a:t>
            </a:r>
            <a:r>
              <a:rPr lang="fr-FR" sz="1800" dirty="0">
                <a:latin typeface="Times New Roman"/>
                <a:cs typeface="Times New Roman"/>
              </a:rPr>
              <a:t>o</a:t>
            </a:r>
            <a:r>
              <a:rPr lang="fr-FR" sz="1800" spc="-10" dirty="0">
                <a:latin typeface="Times New Roman"/>
                <a:cs typeface="Times New Roman"/>
              </a:rPr>
              <a:t>m</a:t>
            </a:r>
            <a:r>
              <a:rPr lang="fr-FR" sz="1800" dirty="0">
                <a:latin typeface="Times New Roman"/>
                <a:cs typeface="Times New Roman"/>
              </a:rPr>
              <a:t>pagn</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nSpc>
                <a:spcPct val="100000"/>
              </a:lnSpc>
              <a:spcBef>
                <a:spcPts val="430"/>
              </a:spcBef>
              <a:tabLst>
                <a:tab pos="910590" algn="l"/>
              </a:tabLst>
            </a:pPr>
            <a:r>
              <a:rPr lang="fr-FR" dirty="0">
                <a:latin typeface="Times New Roman"/>
                <a:cs typeface="Times New Roman"/>
              </a:rPr>
              <a:t>Raquettes, ba</a:t>
            </a:r>
            <a:r>
              <a:rPr lang="fr-FR" spc="5" dirty="0">
                <a:latin typeface="Times New Roman"/>
                <a:cs typeface="Times New Roman"/>
              </a:rPr>
              <a:t>l</a:t>
            </a:r>
            <a:r>
              <a:rPr lang="fr-FR" dirty="0">
                <a:latin typeface="Times New Roman"/>
                <a:cs typeface="Times New Roman"/>
              </a:rPr>
              <a:t>l</a:t>
            </a:r>
            <a:r>
              <a:rPr lang="fr-FR" spc="5" dirty="0">
                <a:latin typeface="Times New Roman"/>
                <a:cs typeface="Times New Roman"/>
              </a:rPr>
              <a:t>e</a:t>
            </a:r>
            <a:r>
              <a:rPr lang="fr-FR" dirty="0">
                <a:latin typeface="Times New Roman"/>
                <a:cs typeface="Times New Roman"/>
              </a:rPr>
              <a:t>s</a:t>
            </a:r>
            <a:r>
              <a:rPr lang="fr-FR" spc="-25" dirty="0">
                <a:latin typeface="Times New Roman"/>
                <a:cs typeface="Times New Roman"/>
              </a:rPr>
              <a:t> </a:t>
            </a:r>
            <a:r>
              <a:rPr lang="fr-FR" dirty="0">
                <a:latin typeface="Times New Roman"/>
                <a:cs typeface="Times New Roman"/>
              </a:rPr>
              <a:t>en</a:t>
            </a:r>
            <a:r>
              <a:rPr lang="fr-FR" spc="5" dirty="0">
                <a:latin typeface="Times New Roman"/>
                <a:cs typeface="Times New Roman"/>
              </a:rPr>
              <a:t> </a:t>
            </a:r>
            <a:r>
              <a:rPr lang="fr-FR" spc="-10" dirty="0">
                <a:latin typeface="Times New Roman"/>
                <a:cs typeface="Times New Roman"/>
              </a:rPr>
              <a:t>m</a:t>
            </a:r>
            <a:r>
              <a:rPr lang="fr-FR" dirty="0">
                <a:latin typeface="Times New Roman"/>
                <a:cs typeface="Times New Roman"/>
              </a:rPr>
              <a:t>ous</a:t>
            </a:r>
            <a:r>
              <a:rPr lang="fr-FR" spc="-10" dirty="0">
                <a:latin typeface="Times New Roman"/>
                <a:cs typeface="Times New Roman"/>
              </a:rPr>
              <a:t>s</a:t>
            </a:r>
            <a:r>
              <a:rPr lang="fr-FR" dirty="0">
                <a:latin typeface="Times New Roman"/>
                <a:cs typeface="Times New Roman"/>
              </a:rPr>
              <a:t>e</a:t>
            </a:r>
            <a:r>
              <a:rPr lang="fr-FR" spc="5" dirty="0">
                <a:latin typeface="Times New Roman"/>
                <a:cs typeface="Times New Roman"/>
              </a:rPr>
              <a:t> </a:t>
            </a:r>
            <a:r>
              <a:rPr lang="fr-FR" dirty="0">
                <a:latin typeface="Times New Roman"/>
                <a:cs typeface="Times New Roman"/>
              </a:rPr>
              <a:t>ou ba</a:t>
            </a:r>
            <a:r>
              <a:rPr lang="fr-FR" spc="5" dirty="0">
                <a:latin typeface="Times New Roman"/>
                <a:cs typeface="Times New Roman"/>
              </a:rPr>
              <a:t>l</a:t>
            </a:r>
            <a:r>
              <a:rPr lang="fr-FR" dirty="0">
                <a:latin typeface="Times New Roman"/>
                <a:cs typeface="Times New Roman"/>
              </a:rPr>
              <a:t>lons</a:t>
            </a:r>
            <a:r>
              <a:rPr lang="fr-FR" spc="-10" dirty="0">
                <a:latin typeface="Times New Roman"/>
                <a:cs typeface="Times New Roman"/>
              </a:rPr>
              <a:t> </a:t>
            </a:r>
            <a:r>
              <a:rPr lang="fr-FR" dirty="0">
                <a:latin typeface="Times New Roman"/>
                <a:cs typeface="Times New Roman"/>
              </a:rPr>
              <a:t>pa</a:t>
            </a:r>
            <a:r>
              <a:rPr lang="fr-FR" spc="5" dirty="0">
                <a:latin typeface="Times New Roman"/>
                <a:cs typeface="Times New Roman"/>
              </a:rPr>
              <a:t>i</a:t>
            </a:r>
            <a:r>
              <a:rPr lang="fr-FR" dirty="0">
                <a:latin typeface="Times New Roman"/>
                <a:cs typeface="Times New Roman"/>
              </a:rPr>
              <a:t>l</a:t>
            </a:r>
            <a:r>
              <a:rPr lang="fr-FR" spc="5" dirty="0">
                <a:latin typeface="Times New Roman"/>
                <a:cs typeface="Times New Roman"/>
              </a:rPr>
              <a:t>l</a:t>
            </a:r>
            <a:r>
              <a:rPr lang="fr-FR" dirty="0">
                <a:latin typeface="Times New Roman"/>
                <a:cs typeface="Times New Roman"/>
              </a:rPr>
              <a:t>e.</a:t>
            </a:r>
            <a:r>
              <a:rPr lang="fr-FR" spc="-10" dirty="0">
                <a:latin typeface="Times New Roman"/>
                <a:cs typeface="Times New Roman"/>
              </a:rPr>
              <a:t> </a:t>
            </a:r>
            <a:endParaRPr lang="fr-FR" dirty="0">
              <a:latin typeface="Times New Roman"/>
              <a:cs typeface="Times New Roman"/>
            </a:endParaRPr>
          </a:p>
        </p:txBody>
      </p:sp>
      <p:sp>
        <p:nvSpPr>
          <p:cNvPr id="4" name="object 4"/>
          <p:cNvSpPr txBox="1"/>
          <p:nvPr/>
        </p:nvSpPr>
        <p:spPr>
          <a:xfrm>
            <a:off x="7884416" y="285507"/>
            <a:ext cx="2262884" cy="615553"/>
          </a:xfrm>
          <a:prstGeom prst="rect">
            <a:avLst/>
          </a:prstGeom>
        </p:spPr>
        <p:txBody>
          <a:bodyPr vert="horz" wrap="square" lIns="0" tIns="0" rIns="0" bIns="0" rtlCol="0">
            <a:spAutoFit/>
          </a:bodyPr>
          <a:lstStyle/>
          <a:p>
            <a:pPr marL="12700">
              <a:lnSpc>
                <a:spcPct val="100000"/>
              </a:lnSpc>
            </a:pPr>
            <a:r>
              <a:rPr lang="fr-FR" sz="4000" dirty="0">
                <a:latin typeface="Trebuchet MS"/>
                <a:cs typeface="Trebuchet MS"/>
              </a:rPr>
              <a:t>L’Horloge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Vite et Lente</a:t>
            </a:r>
          </a:p>
        </p:txBody>
      </p:sp>
      <p:sp>
        <p:nvSpPr>
          <p:cNvPr id="6" name="Émoticône 5"/>
          <p:cNvSpPr/>
          <p:nvPr/>
        </p:nvSpPr>
        <p:spPr>
          <a:xfrm>
            <a:off x="10175875"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24651081-7C3E-4317-9EF0-AC12612F1AEA}"/>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46</a:t>
            </a:fld>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407413" y="1466830"/>
            <a:ext cx="8190230" cy="5057795"/>
          </a:xfrm>
          <a:prstGeom prst="rect">
            <a:avLst/>
          </a:prstGeom>
        </p:spPr>
        <p:txBody>
          <a:bodyPr vert="horz" wrap="square" lIns="0" tIns="0" rIns="0" bIns="0" rtlCol="0">
            <a:spAutoFit/>
          </a:bodyPr>
          <a:lstStyle/>
          <a:p>
            <a:pPr marL="12700" algn="just">
              <a:lnSpc>
                <a:spcPct val="100000"/>
              </a:lnSpc>
              <a:tabLst>
                <a:tab pos="404495" algn="l"/>
              </a:tabLst>
            </a:pPr>
            <a:r>
              <a:rPr lang="fr-FR" sz="1800" b="1"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Les </a:t>
            </a:r>
            <a:r>
              <a:rPr lang="fr-FR" sz="1800" spc="-175" dirty="0">
                <a:latin typeface="Times New Roman"/>
                <a:cs typeface="Times New Roman"/>
              </a:rPr>
              <a:t> </a:t>
            </a:r>
            <a:r>
              <a:rPr lang="fr-FR" sz="1800" dirty="0">
                <a:latin typeface="Times New Roman"/>
                <a:cs typeface="Times New Roman"/>
              </a:rPr>
              <a:t>patients </a:t>
            </a:r>
            <a:r>
              <a:rPr lang="fr-FR" sz="1800" spc="-16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 </a:t>
            </a:r>
            <a:r>
              <a:rPr lang="fr-FR" sz="1800" spc="-165" dirty="0">
                <a:latin typeface="Times New Roman"/>
                <a:cs typeface="Times New Roman"/>
              </a:rPr>
              <a:t> </a:t>
            </a:r>
            <a:r>
              <a:rPr lang="fr-FR" sz="1800" dirty="0">
                <a:latin typeface="Times New Roman"/>
                <a:cs typeface="Times New Roman"/>
              </a:rPr>
              <a:t>succèd</a:t>
            </a:r>
            <a:r>
              <a:rPr lang="fr-FR" sz="1800" spc="5" dirty="0">
                <a:latin typeface="Times New Roman"/>
                <a:cs typeface="Times New Roman"/>
              </a:rPr>
              <a:t>e</a:t>
            </a:r>
            <a:r>
              <a:rPr lang="fr-FR" sz="1800" spc="-15" dirty="0">
                <a:latin typeface="Times New Roman"/>
                <a:cs typeface="Times New Roman"/>
              </a:rPr>
              <a:t>n</a:t>
            </a:r>
            <a:r>
              <a:rPr lang="fr-FR" sz="1800" dirty="0">
                <a:latin typeface="Times New Roman"/>
                <a:cs typeface="Times New Roman"/>
              </a:rPr>
              <a:t>t </a:t>
            </a:r>
            <a:r>
              <a:rPr lang="fr-FR" sz="1800" spc="-160" dirty="0">
                <a:latin typeface="Times New Roman"/>
                <a:cs typeface="Times New Roman"/>
              </a:rPr>
              <a:t> </a:t>
            </a:r>
            <a:r>
              <a:rPr lang="fr-FR" sz="1800" dirty="0">
                <a:latin typeface="Times New Roman"/>
                <a:cs typeface="Times New Roman"/>
              </a:rPr>
              <a:t>au </a:t>
            </a:r>
            <a:r>
              <a:rPr lang="fr-FR" sz="1800" spc="-170" dirty="0">
                <a:latin typeface="Times New Roman"/>
                <a:cs typeface="Times New Roman"/>
              </a:rPr>
              <a:t> </a:t>
            </a:r>
            <a:r>
              <a:rPr lang="fr-FR" sz="1800" dirty="0">
                <a:latin typeface="Times New Roman"/>
                <a:cs typeface="Times New Roman"/>
              </a:rPr>
              <a:t>« </a:t>
            </a:r>
            <a:r>
              <a:rPr lang="fr-FR" sz="1800" spc="-180" dirty="0">
                <a:latin typeface="Times New Roman"/>
                <a:cs typeface="Times New Roman"/>
              </a:rPr>
              <a:t> </a:t>
            </a:r>
            <a:r>
              <a:rPr lang="fr-FR" sz="1800" dirty="0">
                <a:latin typeface="Times New Roman"/>
                <a:cs typeface="Times New Roman"/>
              </a:rPr>
              <a:t>T </a:t>
            </a:r>
            <a:r>
              <a:rPr lang="fr-FR" sz="1800" spc="-215"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 </a:t>
            </a:r>
            <a:r>
              <a:rPr lang="fr-FR" sz="1800" spc="-165" dirty="0">
                <a:latin typeface="Times New Roman"/>
                <a:cs typeface="Times New Roman"/>
              </a:rPr>
              <a:t> </a:t>
            </a:r>
            <a:r>
              <a:rPr lang="fr-FR" sz="1800" dirty="0">
                <a:latin typeface="Times New Roman"/>
                <a:cs typeface="Times New Roman"/>
              </a:rPr>
              <a:t>une </a:t>
            </a:r>
            <a:r>
              <a:rPr lang="fr-FR" sz="1800" spc="-16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 </a:t>
            </a:r>
            <a:r>
              <a:rPr lang="fr-FR" sz="1800" spc="-165" dirty="0">
                <a:latin typeface="Times New Roman"/>
                <a:cs typeface="Times New Roman"/>
              </a:rPr>
              <a:t> </a:t>
            </a:r>
            <a:r>
              <a:rPr lang="fr-FR" sz="1800" dirty="0">
                <a:latin typeface="Times New Roman"/>
                <a:cs typeface="Times New Roman"/>
              </a:rPr>
              <a:t>à </a:t>
            </a:r>
            <a:r>
              <a:rPr lang="fr-FR" sz="1800" spc="-180" dirty="0">
                <a:latin typeface="Times New Roman"/>
                <a:cs typeface="Times New Roman"/>
              </a:rPr>
              <a:t> </a:t>
            </a:r>
            <a:r>
              <a:rPr lang="fr-FR" sz="1800" dirty="0">
                <a:latin typeface="Times New Roman"/>
                <a:cs typeface="Times New Roman"/>
              </a:rPr>
              <a:t>la </a:t>
            </a:r>
            <a:r>
              <a:rPr lang="fr-FR" sz="1800" spc="-16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 </a:t>
            </a:r>
            <a:r>
              <a:rPr lang="fr-FR" sz="1800" spc="-175" dirty="0">
                <a:latin typeface="Times New Roman"/>
                <a:cs typeface="Times New Roman"/>
              </a:rPr>
              <a:t> </a:t>
            </a:r>
            <a:r>
              <a:rPr lang="fr-FR" sz="1800" dirty="0">
                <a:latin typeface="Times New Roman"/>
                <a:cs typeface="Times New Roman"/>
              </a:rPr>
              <a:t>Ils </a:t>
            </a:r>
            <a:r>
              <a:rPr lang="fr-FR" sz="1800" spc="-17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vent </a:t>
            </a:r>
            <a:r>
              <a:rPr lang="fr-FR" sz="1800" spc="-16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 </a:t>
            </a:r>
            <a:r>
              <a:rPr lang="fr-FR" sz="1800" spc="-165" dirty="0">
                <a:latin typeface="Times New Roman"/>
                <a:cs typeface="Times New Roman"/>
              </a:rPr>
              <a:t> </a:t>
            </a:r>
            <a:r>
              <a:rPr lang="fr-FR" sz="1800" dirty="0">
                <a:latin typeface="Times New Roman"/>
                <a:cs typeface="Times New Roman"/>
              </a:rPr>
              <a:t>rappr</a:t>
            </a:r>
            <a:r>
              <a:rPr lang="fr-FR" sz="1800" spc="-15" dirty="0">
                <a:latin typeface="Times New Roman"/>
                <a:cs typeface="Times New Roman"/>
              </a:rPr>
              <a:t>o</a:t>
            </a:r>
            <a:r>
              <a:rPr lang="fr-FR" sz="1800" spc="-10" dirty="0">
                <a:latin typeface="Times New Roman"/>
                <a:cs typeface="Times New Roman"/>
              </a:rPr>
              <a:t>c</a:t>
            </a:r>
            <a:r>
              <a:rPr lang="fr-FR" sz="1800" dirty="0">
                <a:latin typeface="Times New Roman"/>
                <a:cs typeface="Times New Roman"/>
              </a:rPr>
              <a:t>her </a:t>
            </a:r>
            <a:r>
              <a:rPr lang="fr-FR" sz="1800" spc="-165" dirty="0">
                <a:latin typeface="Times New Roman"/>
                <a:cs typeface="Times New Roman"/>
              </a:rPr>
              <a:t> </a:t>
            </a:r>
            <a:r>
              <a:rPr lang="fr-FR" sz="1800" dirty="0">
                <a:latin typeface="Times New Roman"/>
                <a:cs typeface="Times New Roman"/>
              </a:rPr>
              <a:t>de l’</a:t>
            </a:r>
            <a:r>
              <a:rPr lang="fr-FR" sz="1800" spc="5" dirty="0">
                <a:latin typeface="Times New Roman"/>
                <a:cs typeface="Times New Roman"/>
              </a:rPr>
              <a:t>a</a:t>
            </a:r>
            <a:r>
              <a:rPr lang="fr-FR" sz="1800" dirty="0">
                <a:latin typeface="Times New Roman"/>
                <a:cs typeface="Times New Roman"/>
              </a:rPr>
              <a:t>ngle</a:t>
            </a:r>
            <a:r>
              <a:rPr lang="fr-FR" sz="1800" spc="170"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ant</a:t>
            </a:r>
            <a:r>
              <a:rPr lang="fr-FR" sz="1800" spc="17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r</a:t>
            </a:r>
            <a:r>
              <a:rPr lang="fr-FR" sz="1800" dirty="0">
                <a:latin typeface="Times New Roman"/>
                <a:cs typeface="Times New Roman"/>
              </a:rPr>
              <a:t>oit</a:t>
            </a:r>
            <a:r>
              <a:rPr lang="fr-FR" sz="1800" spc="165" dirty="0">
                <a:latin typeface="Times New Roman"/>
                <a:cs typeface="Times New Roman"/>
              </a:rPr>
              <a:t> </a:t>
            </a:r>
            <a:r>
              <a:rPr lang="fr-FR" sz="1800" dirty="0">
                <a:latin typeface="Times New Roman"/>
                <a:cs typeface="Times New Roman"/>
              </a:rPr>
              <a:t>e</a:t>
            </a:r>
            <a:r>
              <a:rPr lang="fr-FR" sz="1800" spc="5" dirty="0">
                <a:latin typeface="Times New Roman"/>
                <a:cs typeface="Times New Roman"/>
              </a:rPr>
              <a:t>t </a:t>
            </a:r>
            <a:r>
              <a:rPr lang="fr-FR" sz="1800" dirty="0">
                <a:latin typeface="Times New Roman"/>
                <a:cs typeface="Times New Roman"/>
              </a:rPr>
              <a:t>/ ou</a:t>
            </a:r>
            <a:r>
              <a:rPr lang="fr-FR" sz="1800" spc="165" dirty="0">
                <a:latin typeface="Times New Roman"/>
                <a:cs typeface="Times New Roman"/>
              </a:rPr>
              <a:t> </a:t>
            </a:r>
            <a:r>
              <a:rPr lang="fr-FR" sz="1800" spc="-15" dirty="0">
                <a:latin typeface="Times New Roman"/>
                <a:cs typeface="Times New Roman"/>
              </a:rPr>
              <a:t>g</a:t>
            </a:r>
            <a:r>
              <a:rPr lang="fr-FR" sz="1800" dirty="0">
                <a:latin typeface="Times New Roman"/>
                <a:cs typeface="Times New Roman"/>
              </a:rPr>
              <a:t>au</a:t>
            </a:r>
            <a:r>
              <a:rPr lang="fr-FR" sz="1800" spc="5" dirty="0">
                <a:latin typeface="Times New Roman"/>
                <a:cs typeface="Times New Roman"/>
              </a:rPr>
              <a:t>c</a:t>
            </a:r>
            <a:r>
              <a:rPr lang="fr-FR" sz="1800" dirty="0">
                <a:latin typeface="Times New Roman"/>
                <a:cs typeface="Times New Roman"/>
              </a:rPr>
              <a:t>h</a:t>
            </a:r>
            <a:r>
              <a:rPr lang="fr-FR" sz="1800" spc="-10" dirty="0">
                <a:latin typeface="Times New Roman"/>
                <a:cs typeface="Times New Roman"/>
              </a:rPr>
              <a:t>e</a:t>
            </a:r>
            <a:r>
              <a:rPr lang="fr-FR" sz="1800" dirty="0">
                <a:latin typeface="Times New Roman"/>
                <a:cs typeface="Times New Roman"/>
              </a:rPr>
              <a:t>),</a:t>
            </a:r>
            <a:r>
              <a:rPr lang="fr-FR" sz="1800" spc="17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n</a:t>
            </a:r>
            <a:r>
              <a:rPr lang="fr-FR" sz="1800" spc="-10" dirty="0">
                <a:latin typeface="Times New Roman"/>
                <a:cs typeface="Times New Roman"/>
              </a:rPr>
              <a:t>c</a:t>
            </a:r>
            <a:r>
              <a:rPr lang="fr-FR" sz="1800" dirty="0">
                <a:latin typeface="Times New Roman"/>
                <a:cs typeface="Times New Roman"/>
              </a:rPr>
              <a:t>er</a:t>
            </a:r>
            <a:r>
              <a:rPr lang="fr-FR" sz="1800" spc="165" dirty="0">
                <a:latin typeface="Times New Roman"/>
                <a:cs typeface="Times New Roman"/>
              </a:rPr>
              <a:t> </a:t>
            </a:r>
            <a:r>
              <a:rPr lang="fr-FR" sz="1800" dirty="0">
                <a:latin typeface="Times New Roman"/>
                <a:cs typeface="Times New Roman"/>
              </a:rPr>
              <a:t>la</a:t>
            </a:r>
            <a:r>
              <a:rPr lang="fr-FR" sz="1800" spc="165" dirty="0">
                <a:latin typeface="Times New Roman"/>
                <a:cs typeface="Times New Roman"/>
              </a:rPr>
              <a:t> </a:t>
            </a:r>
            <a:r>
              <a:rPr lang="fr-FR" sz="1800" dirty="0">
                <a:latin typeface="Times New Roman"/>
                <a:cs typeface="Times New Roman"/>
              </a:rPr>
              <a:t>balle</a:t>
            </a:r>
            <a:r>
              <a:rPr lang="fr-FR" sz="1800" spc="165" dirty="0">
                <a:latin typeface="Times New Roman"/>
                <a:cs typeface="Times New Roman"/>
              </a:rPr>
              <a:t> </a:t>
            </a:r>
            <a:r>
              <a:rPr lang="fr-FR" sz="1800" dirty="0">
                <a:latin typeface="Times New Roman"/>
                <a:cs typeface="Times New Roman"/>
              </a:rPr>
              <a:t>sur</a:t>
            </a:r>
            <a:r>
              <a:rPr lang="fr-FR" sz="1800" spc="160" dirty="0">
                <a:latin typeface="Times New Roman"/>
                <a:cs typeface="Times New Roman"/>
              </a:rPr>
              <a:t> </a:t>
            </a:r>
            <a:r>
              <a:rPr lang="fr-FR" sz="1800" dirty="0">
                <a:latin typeface="Times New Roman"/>
                <a:cs typeface="Times New Roman"/>
              </a:rPr>
              <a:t>le</a:t>
            </a:r>
            <a:r>
              <a:rPr lang="fr-FR" sz="1800" spc="16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75" dirty="0">
                <a:latin typeface="Times New Roman"/>
                <a:cs typeface="Times New Roman"/>
              </a:rPr>
              <a:t> </a:t>
            </a:r>
            <a:r>
              <a:rPr lang="fr-FR" sz="1800" dirty="0">
                <a:latin typeface="Times New Roman"/>
                <a:cs typeface="Times New Roman"/>
              </a:rPr>
              <a:t>fro</a:t>
            </a:r>
            <a:r>
              <a:rPr lang="fr-FR" sz="1800" spc="-15" dirty="0">
                <a:latin typeface="Times New Roman"/>
                <a:cs typeface="Times New Roman"/>
              </a:rPr>
              <a:t>n</a:t>
            </a:r>
            <a:r>
              <a:rPr lang="fr-FR" sz="1800" dirty="0">
                <a:latin typeface="Times New Roman"/>
                <a:cs typeface="Times New Roman"/>
              </a:rPr>
              <a:t>t</a:t>
            </a:r>
            <a:r>
              <a:rPr lang="fr-FR" sz="1800" spc="5" dirty="0">
                <a:latin typeface="Times New Roman"/>
                <a:cs typeface="Times New Roman"/>
              </a:rPr>
              <a:t>a</a:t>
            </a:r>
            <a:r>
              <a:rPr lang="fr-FR" sz="1800" dirty="0">
                <a:latin typeface="Times New Roman"/>
                <a:cs typeface="Times New Roman"/>
              </a:rPr>
              <a:t>l</a:t>
            </a:r>
            <a:r>
              <a:rPr lang="fr-FR" sz="1800" spc="165" dirty="0">
                <a:latin typeface="Times New Roman"/>
                <a:cs typeface="Times New Roman"/>
              </a:rPr>
              <a:t> </a:t>
            </a:r>
            <a:r>
              <a:rPr lang="fr-FR" sz="1800" dirty="0">
                <a:latin typeface="Times New Roman"/>
                <a:cs typeface="Times New Roman"/>
              </a:rPr>
              <a:t>et</a:t>
            </a:r>
            <a:r>
              <a:rPr lang="fr-FR" sz="1800" spc="150" dirty="0">
                <a:latin typeface="Times New Roman"/>
                <a:cs typeface="Times New Roman"/>
              </a:rPr>
              <a:t> </a:t>
            </a:r>
            <a:r>
              <a:rPr lang="fr-FR" sz="1800" dirty="0">
                <a:latin typeface="Times New Roman"/>
                <a:cs typeface="Times New Roman"/>
              </a:rPr>
              <a:t>la</a:t>
            </a:r>
            <a:r>
              <a:rPr lang="fr-FR" sz="1800" spc="165" dirty="0">
                <a:latin typeface="Times New Roman"/>
                <a:cs typeface="Times New Roman"/>
              </a:rPr>
              <a:t> </a:t>
            </a:r>
            <a:r>
              <a:rPr lang="fr-FR" sz="1800" dirty="0">
                <a:latin typeface="Times New Roman"/>
                <a:cs typeface="Times New Roman"/>
              </a:rPr>
              <a:t>fai</a:t>
            </a:r>
            <a:r>
              <a:rPr lang="fr-FR" sz="1800" spc="-10" dirty="0">
                <a:latin typeface="Times New Roman"/>
                <a:cs typeface="Times New Roman"/>
              </a:rPr>
              <a:t>r</a:t>
            </a:r>
            <a:r>
              <a:rPr lang="fr-FR" sz="1800" dirty="0">
                <a:latin typeface="Times New Roman"/>
                <a:cs typeface="Times New Roman"/>
              </a:rPr>
              <a:t>e</a:t>
            </a:r>
            <a:r>
              <a:rPr lang="fr-FR" sz="1800" spc="180" dirty="0">
                <a:latin typeface="Times New Roman"/>
                <a:cs typeface="Times New Roman"/>
              </a:rPr>
              <a:t> </a:t>
            </a:r>
            <a:r>
              <a:rPr lang="fr-FR" sz="1800" spc="-15" dirty="0">
                <a:latin typeface="Times New Roman"/>
                <a:cs typeface="Times New Roman"/>
              </a:rPr>
              <a:t>r</a:t>
            </a:r>
            <a:r>
              <a:rPr lang="fr-FR" sz="1800" spc="-10" dirty="0">
                <a:latin typeface="Times New Roman"/>
                <a:cs typeface="Times New Roman"/>
              </a:rPr>
              <a:t>e</a:t>
            </a:r>
            <a:r>
              <a:rPr lang="fr-FR" sz="1800" dirty="0">
                <a:latin typeface="Times New Roman"/>
                <a:cs typeface="Times New Roman"/>
              </a:rPr>
              <a:t>bondir dans</a:t>
            </a:r>
            <a:r>
              <a:rPr lang="fr-FR" sz="1800" spc="-10" dirty="0">
                <a:latin typeface="Times New Roman"/>
                <a:cs typeface="Times New Roman"/>
              </a:rPr>
              <a:t> </a:t>
            </a:r>
            <a:r>
              <a:rPr lang="fr-FR" sz="1800" dirty="0">
                <a:latin typeface="Times New Roman"/>
                <a:cs typeface="Times New Roman"/>
              </a:rPr>
              <a:t>un</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a:t>
            </a:r>
            <a:r>
              <a:rPr lang="fr-FR" sz="1800" spc="-1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a:t>
            </a:r>
            <a:r>
              <a:rPr lang="fr-FR" sz="1800" spc="-10"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sol</a:t>
            </a:r>
            <a:r>
              <a:rPr lang="fr-FR" sz="1800" spc="5" dirty="0">
                <a:latin typeface="Times New Roman"/>
                <a:cs typeface="Times New Roman"/>
              </a:rPr>
              <a:t> </a:t>
            </a:r>
            <a:r>
              <a:rPr lang="fr-FR" sz="1800" dirty="0">
                <a:latin typeface="Times New Roman"/>
                <a:cs typeface="Times New Roman"/>
              </a:rPr>
              <a:t>à 50</a:t>
            </a:r>
            <a:r>
              <a:rPr lang="fr-FR" sz="1800" spc="-10" dirty="0">
                <a:latin typeface="Times New Roman"/>
                <a:cs typeface="Times New Roman"/>
              </a:rPr>
              <a:t> </a:t>
            </a:r>
            <a:r>
              <a:rPr lang="fr-FR" sz="1800" dirty="0">
                <a:latin typeface="Times New Roman"/>
                <a:cs typeface="Times New Roman"/>
              </a:rPr>
              <a:t>cm</a:t>
            </a:r>
            <a:r>
              <a:rPr lang="fr-FR" sz="1800" spc="-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tin.</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b="1"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Demander aux patients de revenir au « T » et ce, en marche arrière.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Sous forme de duels en posant un cerceau à droite et à gauche, en mettant deux patients  au  « T » (Le  gagnant  étant  celui  qui  réussi  à  mettre  la  balle  dans  le cerceau et qui revient le premier au « T »).</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b="1" u="heavy" dirty="0">
                <a:latin typeface="Times New Roman"/>
                <a:cs typeface="Times New Roman"/>
              </a:rPr>
              <a:t>Obje</a:t>
            </a:r>
            <a:r>
              <a:rPr lang="fr-FR" sz="1800" b="1" u="heavy" spc="5" dirty="0">
                <a:latin typeface="Times New Roman"/>
                <a:cs typeface="Times New Roman"/>
              </a:rPr>
              <a:t>c</a:t>
            </a:r>
            <a:r>
              <a:rPr lang="fr-FR" sz="1800" b="1" u="heavy" dirty="0">
                <a:latin typeface="Times New Roman"/>
                <a:cs typeface="Times New Roman"/>
              </a:rPr>
              <a:t>tif</a:t>
            </a:r>
            <a:r>
              <a:rPr lang="fr-FR" sz="1800" b="1" u="heavy" spc="-10" dirty="0">
                <a:latin typeface="Times New Roman"/>
                <a:cs typeface="Times New Roman"/>
              </a:rPr>
              <a:t> </a:t>
            </a:r>
            <a:r>
              <a:rPr lang="fr-FR" sz="1800" b="1" u="heavy" dirty="0">
                <a:latin typeface="Times New Roman"/>
                <a:cs typeface="Times New Roman"/>
              </a:rPr>
              <a:t>pédagogi</a:t>
            </a:r>
            <a:r>
              <a:rPr lang="fr-FR" sz="1800" b="1" u="heavy" spc="-10" dirty="0">
                <a:latin typeface="Times New Roman"/>
                <a:cs typeface="Times New Roman"/>
              </a:rPr>
              <a:t>q</a:t>
            </a:r>
            <a:r>
              <a:rPr lang="fr-FR" sz="1800" b="1"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Apprendre au patient à</a:t>
            </a:r>
            <a:r>
              <a:rPr lang="fr-FR" sz="1800" spc="-5" dirty="0">
                <a:latin typeface="Times New Roman"/>
                <a:cs typeface="Times New Roman"/>
              </a:rPr>
              <a:t> </a:t>
            </a:r>
            <a:r>
              <a:rPr lang="fr-FR" sz="1800" dirty="0">
                <a:latin typeface="Times New Roman"/>
                <a:cs typeface="Times New Roman"/>
              </a:rPr>
              <a:t>s’arr</a:t>
            </a:r>
            <a:r>
              <a:rPr lang="fr-FR" sz="1800" spc="5" dirty="0">
                <a:latin typeface="Times New Roman"/>
                <a:cs typeface="Times New Roman"/>
              </a:rPr>
              <a:t>ê</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une</a:t>
            </a:r>
            <a:r>
              <a:rPr lang="fr-FR" sz="1800" spc="10" dirty="0">
                <a:latin typeface="Times New Roman"/>
                <a:cs typeface="Times New Roman"/>
              </a:rPr>
              <a:t> </a:t>
            </a:r>
            <a:r>
              <a:rPr lang="fr-FR" sz="1800" dirty="0">
                <a:latin typeface="Times New Roman"/>
                <a:cs typeface="Times New Roman"/>
              </a:rPr>
              <a:t>course,</a:t>
            </a:r>
            <a:r>
              <a:rPr lang="fr-FR" sz="1800" spc="-10"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viser</a:t>
            </a:r>
            <a:r>
              <a:rPr lang="fr-FR" sz="1800" spc="10"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dirty="0">
                <a:latin typeface="Times New Roman"/>
                <a:cs typeface="Times New Roman"/>
              </a:rPr>
              <a:t>à</a:t>
            </a:r>
            <a:r>
              <a:rPr lang="fr-FR" sz="1800" spc="10" dirty="0">
                <a:latin typeface="Times New Roman"/>
                <a:cs typeface="Times New Roman"/>
              </a:rPr>
              <a:t> </a:t>
            </a:r>
            <a:r>
              <a:rPr lang="fr-FR" sz="1800" dirty="0">
                <a:latin typeface="Times New Roman"/>
                <a:cs typeface="Times New Roman"/>
              </a:rPr>
              <a:t>ral</a:t>
            </a:r>
            <a:r>
              <a:rPr lang="fr-FR" sz="1800" spc="5" dirty="0">
                <a:latin typeface="Times New Roman"/>
                <a:cs typeface="Times New Roman"/>
              </a:rPr>
              <a:t>e</a:t>
            </a:r>
            <a:r>
              <a:rPr lang="fr-FR" sz="1800" dirty="0">
                <a:latin typeface="Times New Roman"/>
                <a:cs typeface="Times New Roman"/>
              </a:rPr>
              <a:t>nt</a:t>
            </a:r>
            <a:r>
              <a:rPr lang="fr-FR" sz="1800" spc="5" dirty="0">
                <a:latin typeface="Times New Roman"/>
                <a:cs typeface="Times New Roman"/>
              </a:rPr>
              <a:t>i</a:t>
            </a:r>
            <a:r>
              <a:rPr lang="fr-FR" sz="1800" dirty="0">
                <a:latin typeface="Times New Roman"/>
                <a:cs typeface="Times New Roman"/>
              </a:rPr>
              <a:t>r</a:t>
            </a:r>
            <a:r>
              <a:rPr lang="fr-FR" sz="1800" spc="-25" dirty="0">
                <a:latin typeface="Times New Roman"/>
                <a:cs typeface="Times New Roman"/>
              </a:rPr>
              <a:t> </a:t>
            </a:r>
            <a:r>
              <a:rPr lang="fr-FR" sz="1800" dirty="0">
                <a:latin typeface="Times New Roman"/>
                <a:cs typeface="Times New Roman"/>
              </a:rPr>
              <a:t>son bra</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b="1" u="heavy" dirty="0">
                <a:latin typeface="Times New Roman"/>
                <a:cs typeface="Times New Roman"/>
              </a:rPr>
              <a:t>Maté</a:t>
            </a:r>
            <a:r>
              <a:rPr lang="fr-FR" sz="1800" b="1" u="heavy" spc="5" dirty="0">
                <a:latin typeface="Times New Roman"/>
                <a:cs typeface="Times New Roman"/>
              </a:rPr>
              <a:t>r</a:t>
            </a:r>
            <a:r>
              <a:rPr lang="fr-FR" sz="1800" b="1" u="heavy" dirty="0">
                <a:latin typeface="Times New Roman"/>
                <a:cs typeface="Times New Roman"/>
              </a:rPr>
              <a:t>i</a:t>
            </a:r>
            <a:r>
              <a:rPr lang="fr-FR" sz="1800" b="1" u="heavy" spc="5" dirty="0">
                <a:latin typeface="Times New Roman"/>
                <a:cs typeface="Times New Roman"/>
              </a:rPr>
              <a:t>e</a:t>
            </a:r>
            <a:r>
              <a:rPr lang="fr-FR" sz="1800" b="1" u="heavy" dirty="0">
                <a:latin typeface="Times New Roman"/>
                <a:cs typeface="Times New Roman"/>
              </a:rPr>
              <a:t>l</a:t>
            </a:r>
            <a:endParaRPr lang="fr-FR" sz="1800" dirty="0">
              <a:latin typeface="Times New Roman"/>
              <a:cs typeface="Times New Roman"/>
            </a:endParaRPr>
          </a:p>
          <a:p>
            <a:pPr marL="12700" lvl="1" algn="just">
              <a:spcBef>
                <a:spcPts val="430"/>
              </a:spcBef>
              <a:tabLst>
                <a:tab pos="910590" algn="l"/>
              </a:tabLst>
            </a:pPr>
            <a:r>
              <a:rPr lang="fr-FR" dirty="0">
                <a:latin typeface="Times New Roman"/>
                <a:cs typeface="Times New Roman"/>
              </a:rPr>
              <a:t>Cerceaux, balles en mousse.</a:t>
            </a:r>
          </a:p>
        </p:txBody>
      </p:sp>
      <p:sp>
        <p:nvSpPr>
          <p:cNvPr id="5" name="object 5"/>
          <p:cNvSpPr txBox="1">
            <a:spLocks noGrp="1"/>
          </p:cNvSpPr>
          <p:nvPr>
            <p:ph type="title"/>
          </p:nvPr>
        </p:nvSpPr>
        <p:spPr>
          <a:xfrm>
            <a:off x="1112138" y="285507"/>
            <a:ext cx="8882762" cy="615553"/>
          </a:xfrm>
          <a:prstGeom prst="rect">
            <a:avLst/>
          </a:prstGeom>
        </p:spPr>
        <p:txBody>
          <a:bodyPr vert="horz" wrap="square" lIns="0" tIns="0" rIns="0" bIns="0" rtlCol="0">
            <a:spAutoFit/>
          </a:bodyPr>
          <a:lstStyle/>
          <a:p>
            <a:pPr marL="172720">
              <a:lnSpc>
                <a:spcPct val="100000"/>
              </a:lnSpc>
              <a:tabLst>
                <a:tab pos="6610984" algn="l"/>
              </a:tabLst>
            </a:pPr>
            <a:r>
              <a:rPr lang="fr-FR" dirty="0"/>
              <a:t>Vite et Lente	</a:t>
            </a:r>
            <a:r>
              <a:rPr lang="fr-FR" dirty="0">
                <a:latin typeface="Trebuchet MS"/>
                <a:cs typeface="Trebuchet MS"/>
              </a:rPr>
              <a:t>L’Amorti</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EF677024-1210-462B-93A2-1B41E153E37F}"/>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47</a:t>
            </a:fld>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112138" y="285507"/>
            <a:ext cx="9043670" cy="615553"/>
          </a:xfrm>
          <a:prstGeom prst="rect">
            <a:avLst/>
          </a:prstGeom>
        </p:spPr>
        <p:txBody>
          <a:bodyPr vert="horz" wrap="square" lIns="0" tIns="0" rIns="0" bIns="0" rtlCol="0">
            <a:spAutoFit/>
          </a:bodyPr>
          <a:lstStyle/>
          <a:p>
            <a:pPr marL="172720">
              <a:lnSpc>
                <a:spcPct val="100000"/>
              </a:lnSpc>
              <a:tabLst>
                <a:tab pos="6450965" algn="l"/>
              </a:tabLst>
            </a:pPr>
            <a:r>
              <a:rPr lang="fr-FR" dirty="0"/>
              <a:t>Vite et Lente	La Patate</a:t>
            </a:r>
          </a:p>
        </p:txBody>
      </p:sp>
      <p:sp>
        <p:nvSpPr>
          <p:cNvPr id="5" name="object 5"/>
          <p:cNvSpPr txBox="1"/>
          <p:nvPr/>
        </p:nvSpPr>
        <p:spPr>
          <a:xfrm>
            <a:off x="883284" y="1129605"/>
            <a:ext cx="8849995" cy="5498941"/>
          </a:xfrm>
          <a:prstGeom prst="rect">
            <a:avLst/>
          </a:prstGeom>
        </p:spPr>
        <p:txBody>
          <a:bodyPr vert="horz" wrap="square" lIns="0" tIns="0" rIns="0" bIns="0" rtlCol="0">
            <a:spAutoFit/>
          </a:bodyPr>
          <a:lstStyle/>
          <a:p>
            <a:pPr marL="12700" algn="just">
              <a:lnSpc>
                <a:spcPct val="100000"/>
              </a:lnSpc>
              <a:tabLst>
                <a:tab pos="404495" algn="l"/>
              </a:tabLst>
            </a:pPr>
            <a:r>
              <a:rPr lang="fr-FR" b="1" u="sng" dirty="0">
                <a:latin typeface="Times New Roman"/>
                <a:cs typeface="Times New Roman"/>
              </a:rPr>
              <a:t>Act</a:t>
            </a:r>
            <a:r>
              <a:rPr lang="fr-FR" b="1" u="sng" spc="-15" dirty="0">
                <a:latin typeface="Times New Roman"/>
                <a:cs typeface="Times New Roman"/>
              </a:rPr>
              <a:t>i</a:t>
            </a:r>
            <a:r>
              <a:rPr lang="fr-FR" b="1" u="sng" dirty="0">
                <a:latin typeface="Times New Roman"/>
                <a:cs typeface="Times New Roman"/>
              </a:rPr>
              <a:t>on</a:t>
            </a:r>
            <a:endParaRPr lang="fr-FR" u="sng" dirty="0">
              <a:latin typeface="Times New Roman"/>
              <a:cs typeface="Times New Roman"/>
            </a:endParaRPr>
          </a:p>
          <a:p>
            <a:pPr marL="12700" marR="5080" algn="just">
              <a:lnSpc>
                <a:spcPct val="100000"/>
              </a:lnSpc>
              <a:spcBef>
                <a:spcPts val="405"/>
              </a:spcBef>
            </a:pPr>
            <a:r>
              <a:rPr lang="fr-FR" spc="-5" dirty="0">
                <a:latin typeface="Times New Roman"/>
                <a:cs typeface="Times New Roman"/>
              </a:rPr>
              <a:t>I</a:t>
            </a:r>
            <a:r>
              <a:rPr lang="fr-FR" dirty="0">
                <a:latin typeface="Times New Roman"/>
                <a:cs typeface="Times New Roman"/>
              </a:rPr>
              <a:t>l </a:t>
            </a:r>
            <a:r>
              <a:rPr lang="fr-FR" spc="-210" dirty="0">
                <a:latin typeface="Times New Roman"/>
                <a:cs typeface="Times New Roman"/>
              </a:rPr>
              <a:t> </a:t>
            </a:r>
            <a:r>
              <a:rPr lang="fr-FR" dirty="0">
                <a:latin typeface="Times New Roman"/>
                <a:cs typeface="Times New Roman"/>
              </a:rPr>
              <a:t>s</a:t>
            </a:r>
            <a:r>
              <a:rPr lang="fr-FR" spc="-10" dirty="0">
                <a:latin typeface="Times New Roman"/>
                <a:cs typeface="Times New Roman"/>
              </a:rPr>
              <a:t>’</a:t>
            </a:r>
            <a:r>
              <a:rPr lang="fr-FR" dirty="0">
                <a:latin typeface="Times New Roman"/>
                <a:cs typeface="Times New Roman"/>
              </a:rPr>
              <a:t>ag</a:t>
            </a:r>
            <a:r>
              <a:rPr lang="fr-FR" spc="-10" dirty="0">
                <a:latin typeface="Times New Roman"/>
                <a:cs typeface="Times New Roman"/>
              </a:rPr>
              <a:t>i</a:t>
            </a:r>
            <a:r>
              <a:rPr lang="fr-FR" dirty="0">
                <a:latin typeface="Times New Roman"/>
                <a:cs typeface="Times New Roman"/>
              </a:rPr>
              <a:t>t </a:t>
            </a:r>
            <a:r>
              <a:rPr lang="fr-FR" spc="-210" dirty="0">
                <a:latin typeface="Times New Roman"/>
                <a:cs typeface="Times New Roman"/>
              </a:rPr>
              <a:t> </a:t>
            </a:r>
            <a:r>
              <a:rPr lang="fr-FR" dirty="0">
                <a:latin typeface="Times New Roman"/>
                <a:cs typeface="Times New Roman"/>
              </a:rPr>
              <a:t>du</a:t>
            </a:r>
            <a:r>
              <a:rPr lang="fr-FR" spc="210" dirty="0">
                <a:latin typeface="Times New Roman"/>
                <a:cs typeface="Times New Roman"/>
              </a:rPr>
              <a:t> </a:t>
            </a:r>
            <a:r>
              <a:rPr lang="fr-FR" spc="-15" dirty="0">
                <a:latin typeface="Times New Roman"/>
                <a:cs typeface="Times New Roman"/>
              </a:rPr>
              <a:t>c</a:t>
            </a:r>
            <a:r>
              <a:rPr lang="fr-FR" dirty="0">
                <a:latin typeface="Times New Roman"/>
                <a:cs typeface="Times New Roman"/>
              </a:rPr>
              <a:t>on</a:t>
            </a:r>
            <a:r>
              <a:rPr lang="fr-FR" spc="-10" dirty="0">
                <a:latin typeface="Times New Roman"/>
                <a:cs typeface="Times New Roman"/>
              </a:rPr>
              <a:t>t</a:t>
            </a:r>
            <a:r>
              <a:rPr lang="fr-FR" dirty="0">
                <a:latin typeface="Times New Roman"/>
                <a:cs typeface="Times New Roman"/>
              </a:rPr>
              <a:t>ra</a:t>
            </a:r>
            <a:r>
              <a:rPr lang="fr-FR" spc="-15" dirty="0">
                <a:latin typeface="Times New Roman"/>
                <a:cs typeface="Times New Roman"/>
              </a:rPr>
              <a:t>i</a:t>
            </a:r>
            <a:r>
              <a:rPr lang="fr-FR" dirty="0">
                <a:latin typeface="Times New Roman"/>
                <a:cs typeface="Times New Roman"/>
              </a:rPr>
              <a:t>re</a:t>
            </a:r>
            <a:r>
              <a:rPr lang="fr-FR" spc="204" dirty="0">
                <a:latin typeface="Times New Roman"/>
                <a:cs typeface="Times New Roman"/>
              </a:rPr>
              <a:t> </a:t>
            </a:r>
            <a:r>
              <a:rPr lang="fr-FR" dirty="0">
                <a:latin typeface="Times New Roman"/>
                <a:cs typeface="Times New Roman"/>
              </a:rPr>
              <a:t>de</a:t>
            </a:r>
            <a:r>
              <a:rPr lang="fr-FR" spc="210"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20" dirty="0">
                <a:latin typeface="Times New Roman"/>
                <a:cs typeface="Times New Roman"/>
              </a:rPr>
              <a:t>x</a:t>
            </a:r>
            <a:r>
              <a:rPr lang="fr-FR" dirty="0">
                <a:latin typeface="Times New Roman"/>
                <a:cs typeface="Times New Roman"/>
              </a:rPr>
              <a:t>erc</a:t>
            </a:r>
            <a:r>
              <a:rPr lang="fr-FR" spc="-15" dirty="0">
                <a:latin typeface="Times New Roman"/>
                <a:cs typeface="Times New Roman"/>
              </a:rPr>
              <a:t>ic</a:t>
            </a:r>
            <a:r>
              <a:rPr lang="fr-FR" dirty="0">
                <a:latin typeface="Times New Roman"/>
                <a:cs typeface="Times New Roman"/>
              </a:rPr>
              <a:t>e</a:t>
            </a:r>
            <a:r>
              <a:rPr lang="fr-FR" spc="210" dirty="0">
                <a:latin typeface="Times New Roman"/>
                <a:cs typeface="Times New Roman"/>
              </a:rPr>
              <a:t> </a:t>
            </a:r>
            <a:r>
              <a:rPr lang="fr-FR" spc="-15" dirty="0">
                <a:latin typeface="Times New Roman"/>
                <a:cs typeface="Times New Roman"/>
              </a:rPr>
              <a:t>d</a:t>
            </a:r>
            <a:r>
              <a:rPr lang="fr-FR" dirty="0">
                <a:latin typeface="Times New Roman"/>
                <a:cs typeface="Times New Roman"/>
              </a:rPr>
              <a:t>e </a:t>
            </a:r>
            <a:r>
              <a:rPr lang="fr-FR" spc="-204" dirty="0">
                <a:latin typeface="Times New Roman"/>
                <a:cs typeface="Times New Roman"/>
              </a:rPr>
              <a:t> </a:t>
            </a:r>
            <a:r>
              <a:rPr lang="fr-FR" dirty="0">
                <a:latin typeface="Times New Roman"/>
                <a:cs typeface="Times New Roman"/>
              </a:rPr>
              <a:t>«</a:t>
            </a:r>
            <a:r>
              <a:rPr lang="fr-FR" spc="210" dirty="0">
                <a:latin typeface="Times New Roman"/>
                <a:cs typeface="Times New Roman"/>
              </a:rPr>
              <a:t> </a:t>
            </a:r>
            <a:r>
              <a:rPr lang="fr-FR" spc="-10" dirty="0">
                <a:latin typeface="Times New Roman"/>
                <a:cs typeface="Times New Roman"/>
              </a:rPr>
              <a:t>l</a:t>
            </a:r>
            <a:r>
              <a:rPr lang="fr-FR" spc="-20" dirty="0">
                <a:latin typeface="Times New Roman"/>
                <a:cs typeface="Times New Roman"/>
              </a:rPr>
              <a:t>’</a:t>
            </a:r>
            <a:r>
              <a:rPr lang="fr-FR" dirty="0">
                <a:latin typeface="Times New Roman"/>
                <a:cs typeface="Times New Roman"/>
              </a:rPr>
              <a:t>a</a:t>
            </a:r>
            <a:r>
              <a:rPr lang="fr-FR" spc="-10" dirty="0">
                <a:latin typeface="Times New Roman"/>
                <a:cs typeface="Times New Roman"/>
              </a:rPr>
              <a:t>m</a:t>
            </a:r>
            <a:r>
              <a:rPr lang="fr-FR" dirty="0">
                <a:latin typeface="Times New Roman"/>
                <a:cs typeface="Times New Roman"/>
              </a:rPr>
              <a:t>or</a:t>
            </a:r>
            <a:r>
              <a:rPr lang="fr-FR" spc="-10" dirty="0">
                <a:latin typeface="Times New Roman"/>
                <a:cs typeface="Times New Roman"/>
              </a:rPr>
              <a:t>t</a:t>
            </a:r>
            <a:r>
              <a:rPr lang="fr-FR" dirty="0">
                <a:latin typeface="Times New Roman"/>
                <a:cs typeface="Times New Roman"/>
              </a:rPr>
              <a:t>i </a:t>
            </a:r>
            <a:r>
              <a:rPr lang="fr-FR" spc="-210" dirty="0">
                <a:latin typeface="Times New Roman"/>
                <a:cs typeface="Times New Roman"/>
              </a:rPr>
              <a:t> </a:t>
            </a:r>
            <a:r>
              <a:rPr lang="fr-FR" spc="-15" dirty="0">
                <a:latin typeface="Times New Roman"/>
                <a:cs typeface="Times New Roman"/>
              </a:rPr>
              <a:t>»</a:t>
            </a:r>
            <a:r>
              <a:rPr lang="fr-FR" dirty="0">
                <a:latin typeface="Times New Roman"/>
                <a:cs typeface="Times New Roman"/>
              </a:rPr>
              <a:t>. </a:t>
            </a:r>
            <a:r>
              <a:rPr lang="fr-FR" spc="-200"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210" dirty="0">
                <a:latin typeface="Times New Roman"/>
                <a:cs typeface="Times New Roman"/>
              </a:rPr>
              <a:t> </a:t>
            </a:r>
            <a:r>
              <a:rPr lang="fr-FR" dirty="0">
                <a:latin typeface="Times New Roman"/>
                <a:cs typeface="Times New Roman"/>
              </a:rPr>
              <a:t>but</a:t>
            </a:r>
            <a:r>
              <a:rPr lang="fr-FR" spc="204" dirty="0">
                <a:latin typeface="Times New Roman"/>
                <a:cs typeface="Times New Roman"/>
              </a:rPr>
              <a:t> </a:t>
            </a:r>
            <a:r>
              <a:rPr lang="fr-FR" dirty="0">
                <a:latin typeface="Times New Roman"/>
                <a:cs typeface="Times New Roman"/>
              </a:rPr>
              <a:t>pour</a:t>
            </a:r>
            <a:r>
              <a:rPr lang="fr-FR" spc="204" dirty="0">
                <a:latin typeface="Times New Roman"/>
                <a:cs typeface="Times New Roman"/>
              </a:rPr>
              <a:t> </a:t>
            </a:r>
            <a:r>
              <a:rPr lang="fr-FR" spc="-10" dirty="0">
                <a:latin typeface="Times New Roman"/>
                <a:cs typeface="Times New Roman"/>
              </a:rPr>
              <a:t>le patient</a:t>
            </a:r>
            <a:r>
              <a:rPr lang="fr-FR" spc="200" dirty="0">
                <a:latin typeface="Times New Roman"/>
                <a:cs typeface="Times New Roman"/>
              </a:rPr>
              <a:t> </a:t>
            </a:r>
            <a:r>
              <a:rPr lang="fr-FR" dirty="0">
                <a:latin typeface="Times New Roman"/>
                <a:cs typeface="Times New Roman"/>
              </a:rPr>
              <a:t>est </a:t>
            </a:r>
            <a:r>
              <a:rPr lang="fr-FR" spc="-215" dirty="0">
                <a:latin typeface="Times New Roman"/>
                <a:cs typeface="Times New Roman"/>
              </a:rPr>
              <a:t> </a:t>
            </a:r>
            <a:r>
              <a:rPr lang="fr-FR" dirty="0">
                <a:latin typeface="Times New Roman"/>
                <a:cs typeface="Times New Roman"/>
              </a:rPr>
              <a:t>de</a:t>
            </a:r>
            <a:r>
              <a:rPr lang="fr-FR" spc="210"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15" dirty="0">
                <a:latin typeface="Times New Roman"/>
                <a:cs typeface="Times New Roman"/>
              </a:rPr>
              <a:t>n</a:t>
            </a:r>
            <a:r>
              <a:rPr lang="fr-FR" dirty="0">
                <a:latin typeface="Times New Roman"/>
                <a:cs typeface="Times New Roman"/>
              </a:rPr>
              <a:t>cer</a:t>
            </a:r>
            <a:r>
              <a:rPr lang="fr-FR" spc="204" dirty="0">
                <a:latin typeface="Times New Roman"/>
                <a:cs typeface="Times New Roman"/>
              </a:rPr>
              <a:t> </a:t>
            </a:r>
            <a:r>
              <a:rPr lang="fr-FR" dirty="0">
                <a:latin typeface="Times New Roman"/>
                <a:cs typeface="Times New Roman"/>
              </a:rPr>
              <a:t>u</a:t>
            </a:r>
            <a:r>
              <a:rPr lang="fr-FR" spc="-15" dirty="0">
                <a:latin typeface="Times New Roman"/>
                <a:cs typeface="Times New Roman"/>
              </a:rPr>
              <a:t>n</a:t>
            </a:r>
            <a:r>
              <a:rPr lang="fr-FR" dirty="0">
                <a:latin typeface="Times New Roman"/>
                <a:cs typeface="Times New Roman"/>
              </a:rPr>
              <a:t>e</a:t>
            </a:r>
            <a:r>
              <a:rPr lang="fr-FR" spc="210" dirty="0">
                <a:latin typeface="Times New Roman"/>
                <a:cs typeface="Times New Roman"/>
              </a:rPr>
              <a:t> </a:t>
            </a:r>
            <a:r>
              <a:rPr lang="fr-FR" dirty="0">
                <a:latin typeface="Times New Roman"/>
                <a:cs typeface="Times New Roman"/>
              </a:rPr>
              <a:t>ba</a:t>
            </a:r>
            <a:r>
              <a:rPr lang="fr-FR" spc="-10" dirty="0">
                <a:latin typeface="Times New Roman"/>
                <a:cs typeface="Times New Roman"/>
              </a:rPr>
              <a:t>ll</a:t>
            </a:r>
            <a:r>
              <a:rPr lang="fr-FR" dirty="0">
                <a:latin typeface="Times New Roman"/>
                <a:cs typeface="Times New Roman"/>
              </a:rPr>
              <a:t>e</a:t>
            </a:r>
            <a:r>
              <a:rPr lang="fr-FR" spc="210" dirty="0">
                <a:latin typeface="Times New Roman"/>
                <a:cs typeface="Times New Roman"/>
              </a:rPr>
              <a:t> </a:t>
            </a:r>
            <a:r>
              <a:rPr lang="fr-FR" spc="-5" dirty="0">
                <a:latin typeface="Times New Roman"/>
                <a:cs typeface="Times New Roman"/>
              </a:rPr>
              <a:t>en </a:t>
            </a:r>
            <a:r>
              <a:rPr lang="fr-FR" spc="-10" dirty="0">
                <a:latin typeface="Times New Roman"/>
                <a:cs typeface="Times New Roman"/>
              </a:rPr>
              <a:t>m</a:t>
            </a:r>
            <a:r>
              <a:rPr lang="fr-FR" dirty="0">
                <a:latin typeface="Times New Roman"/>
                <a:cs typeface="Times New Roman"/>
              </a:rPr>
              <a:t>ous</a:t>
            </a:r>
            <a:r>
              <a:rPr lang="fr-FR" spc="-10" dirty="0">
                <a:latin typeface="Times New Roman"/>
                <a:cs typeface="Times New Roman"/>
              </a:rPr>
              <a:t>s</a:t>
            </a:r>
            <a:r>
              <a:rPr lang="fr-FR" dirty="0">
                <a:latin typeface="Times New Roman"/>
                <a:cs typeface="Times New Roman"/>
              </a:rPr>
              <a:t>e</a:t>
            </a:r>
            <a:r>
              <a:rPr lang="fr-FR" spc="75" dirty="0">
                <a:latin typeface="Times New Roman"/>
                <a:cs typeface="Times New Roman"/>
              </a:rPr>
              <a:t> </a:t>
            </a:r>
            <a:r>
              <a:rPr lang="fr-FR" dirty="0">
                <a:latin typeface="Times New Roman"/>
                <a:cs typeface="Times New Roman"/>
              </a:rPr>
              <a:t>sur</a:t>
            </a:r>
            <a:r>
              <a:rPr lang="fr-FR" spc="70"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80" dirty="0">
                <a:latin typeface="Times New Roman"/>
                <a:cs typeface="Times New Roman"/>
              </a:rPr>
              <a:t> </a:t>
            </a:r>
            <a:r>
              <a:rPr lang="fr-FR" spc="-10" dirty="0">
                <a:latin typeface="Times New Roman"/>
                <a:cs typeface="Times New Roman"/>
              </a:rPr>
              <a:t>m</a:t>
            </a:r>
            <a:r>
              <a:rPr lang="fr-FR" dirty="0">
                <a:latin typeface="Times New Roman"/>
                <a:cs typeface="Times New Roman"/>
              </a:rPr>
              <a:t>ur</a:t>
            </a:r>
            <a:r>
              <a:rPr lang="fr-FR" spc="75" dirty="0">
                <a:latin typeface="Times New Roman"/>
                <a:cs typeface="Times New Roman"/>
              </a:rPr>
              <a:t> </a:t>
            </a:r>
            <a:r>
              <a:rPr lang="fr-FR" dirty="0">
                <a:latin typeface="Times New Roman"/>
                <a:cs typeface="Times New Roman"/>
              </a:rPr>
              <a:t>f</a:t>
            </a:r>
            <a:r>
              <a:rPr lang="fr-FR" spc="-10" dirty="0">
                <a:latin typeface="Times New Roman"/>
                <a:cs typeface="Times New Roman"/>
              </a:rPr>
              <a:t>r</a:t>
            </a:r>
            <a:r>
              <a:rPr lang="fr-FR" dirty="0">
                <a:latin typeface="Times New Roman"/>
                <a:cs typeface="Times New Roman"/>
              </a:rPr>
              <a:t>on</a:t>
            </a:r>
            <a:r>
              <a:rPr lang="fr-FR" spc="-10" dirty="0">
                <a:latin typeface="Times New Roman"/>
                <a:cs typeface="Times New Roman"/>
              </a:rPr>
              <a:t>t</a:t>
            </a:r>
            <a:r>
              <a:rPr lang="fr-FR" dirty="0">
                <a:latin typeface="Times New Roman"/>
                <a:cs typeface="Times New Roman"/>
              </a:rPr>
              <a:t>al</a:t>
            </a:r>
            <a:r>
              <a:rPr lang="fr-FR" spc="70" dirty="0">
                <a:latin typeface="Times New Roman"/>
                <a:cs typeface="Times New Roman"/>
              </a:rPr>
              <a:t> </a:t>
            </a:r>
            <a:r>
              <a:rPr lang="fr-FR" spc="-5" dirty="0">
                <a:latin typeface="Times New Roman"/>
                <a:cs typeface="Times New Roman"/>
              </a:rPr>
              <a:t>e</a:t>
            </a:r>
            <a:r>
              <a:rPr lang="fr-FR" dirty="0">
                <a:latin typeface="Times New Roman"/>
                <a:cs typeface="Times New Roman"/>
              </a:rPr>
              <a:t>n</a:t>
            </a:r>
            <a:r>
              <a:rPr lang="fr-FR" spc="75" dirty="0">
                <a:latin typeface="Times New Roman"/>
                <a:cs typeface="Times New Roman"/>
              </a:rPr>
              <a:t> </a:t>
            </a:r>
            <a:r>
              <a:rPr lang="fr-FR" dirty="0">
                <a:latin typeface="Times New Roman"/>
                <a:cs typeface="Times New Roman"/>
              </a:rPr>
              <a:t>é</a:t>
            </a:r>
            <a:r>
              <a:rPr lang="fr-FR" spc="-10" dirty="0">
                <a:latin typeface="Times New Roman"/>
                <a:cs typeface="Times New Roman"/>
              </a:rPr>
              <a:t>t</a:t>
            </a:r>
            <a:r>
              <a:rPr lang="fr-FR" spc="-15" dirty="0">
                <a:latin typeface="Times New Roman"/>
                <a:cs typeface="Times New Roman"/>
              </a:rPr>
              <a:t>a</a:t>
            </a:r>
            <a:r>
              <a:rPr lang="fr-FR" dirty="0">
                <a:latin typeface="Times New Roman"/>
                <a:cs typeface="Times New Roman"/>
              </a:rPr>
              <a:t>nt</a:t>
            </a:r>
            <a:r>
              <a:rPr lang="fr-FR" spc="75"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acé</a:t>
            </a:r>
            <a:r>
              <a:rPr lang="fr-FR" spc="75" dirty="0">
                <a:latin typeface="Times New Roman"/>
                <a:cs typeface="Times New Roman"/>
              </a:rPr>
              <a:t> </a:t>
            </a:r>
            <a:r>
              <a:rPr lang="fr-FR" spc="-15" dirty="0">
                <a:latin typeface="Times New Roman"/>
                <a:cs typeface="Times New Roman"/>
              </a:rPr>
              <a:t>d</a:t>
            </a:r>
            <a:r>
              <a:rPr lang="fr-FR" dirty="0">
                <a:latin typeface="Times New Roman"/>
                <a:cs typeface="Times New Roman"/>
              </a:rPr>
              <a:t>er</a:t>
            </a:r>
            <a:r>
              <a:rPr lang="fr-FR" spc="-10" dirty="0">
                <a:latin typeface="Times New Roman"/>
                <a:cs typeface="Times New Roman"/>
              </a:rPr>
              <a:t>ri</a:t>
            </a:r>
            <a:r>
              <a:rPr lang="fr-FR" dirty="0">
                <a:latin typeface="Times New Roman"/>
                <a:cs typeface="Times New Roman"/>
              </a:rPr>
              <a:t>è</a:t>
            </a:r>
            <a:r>
              <a:rPr lang="fr-FR" spc="-20" dirty="0">
                <a:latin typeface="Times New Roman"/>
                <a:cs typeface="Times New Roman"/>
              </a:rPr>
              <a:t>r</a:t>
            </a:r>
            <a:r>
              <a:rPr lang="fr-FR" dirty="0">
                <a:latin typeface="Times New Roman"/>
                <a:cs typeface="Times New Roman"/>
              </a:rPr>
              <a:t>e</a:t>
            </a:r>
            <a:r>
              <a:rPr lang="fr-FR" spc="75" dirty="0">
                <a:latin typeface="Times New Roman"/>
                <a:cs typeface="Times New Roman"/>
              </a:rPr>
              <a:t> </a:t>
            </a:r>
            <a:r>
              <a:rPr lang="fr-FR" dirty="0">
                <a:latin typeface="Times New Roman"/>
                <a:cs typeface="Times New Roman"/>
              </a:rPr>
              <a:t>u</a:t>
            </a:r>
            <a:r>
              <a:rPr lang="fr-FR" spc="-15" dirty="0">
                <a:latin typeface="Times New Roman"/>
                <a:cs typeface="Times New Roman"/>
              </a:rPr>
              <a:t>n</a:t>
            </a:r>
            <a:r>
              <a:rPr lang="fr-FR" dirty="0">
                <a:latin typeface="Times New Roman"/>
                <a:cs typeface="Times New Roman"/>
              </a:rPr>
              <a:t>e</a:t>
            </a:r>
            <a:r>
              <a:rPr lang="fr-FR" spc="75" dirty="0">
                <a:latin typeface="Times New Roman"/>
                <a:cs typeface="Times New Roman"/>
              </a:rPr>
              <a:t> </a:t>
            </a:r>
            <a:r>
              <a:rPr lang="fr-FR" spc="-10" dirty="0">
                <a:latin typeface="Times New Roman"/>
                <a:cs typeface="Times New Roman"/>
              </a:rPr>
              <a:t>li</a:t>
            </a:r>
            <a:r>
              <a:rPr lang="fr-FR" dirty="0">
                <a:latin typeface="Times New Roman"/>
                <a:cs typeface="Times New Roman"/>
              </a:rPr>
              <a:t>gne</a:t>
            </a:r>
            <a:r>
              <a:rPr lang="fr-FR" spc="80" dirty="0">
                <a:latin typeface="Times New Roman"/>
                <a:cs typeface="Times New Roman"/>
              </a:rPr>
              <a:t> </a:t>
            </a:r>
            <a:r>
              <a:rPr lang="fr-FR" spc="-10" dirty="0">
                <a:latin typeface="Times New Roman"/>
                <a:cs typeface="Times New Roman"/>
              </a:rPr>
              <a:t>m</a:t>
            </a:r>
            <a:r>
              <a:rPr lang="fr-FR" dirty="0">
                <a:latin typeface="Times New Roman"/>
                <a:cs typeface="Times New Roman"/>
              </a:rPr>
              <a:t>a</a:t>
            </a:r>
            <a:r>
              <a:rPr lang="fr-FR" spc="-10" dirty="0">
                <a:latin typeface="Times New Roman"/>
                <a:cs typeface="Times New Roman"/>
              </a:rPr>
              <a:t>t</a:t>
            </a:r>
            <a:r>
              <a:rPr lang="fr-FR" dirty="0">
                <a:latin typeface="Times New Roman"/>
                <a:cs typeface="Times New Roman"/>
              </a:rPr>
              <a:t>ér</a:t>
            </a:r>
            <a:r>
              <a:rPr lang="fr-FR" spc="-15" dirty="0">
                <a:latin typeface="Times New Roman"/>
                <a:cs typeface="Times New Roman"/>
              </a:rPr>
              <a:t>i</a:t>
            </a:r>
            <a:r>
              <a:rPr lang="fr-FR" dirty="0">
                <a:latin typeface="Times New Roman"/>
                <a:cs typeface="Times New Roman"/>
              </a:rPr>
              <a:t>a</a:t>
            </a:r>
            <a:r>
              <a:rPr lang="fr-FR" spc="-10" dirty="0">
                <a:latin typeface="Times New Roman"/>
                <a:cs typeface="Times New Roman"/>
              </a:rPr>
              <a:t>li</a:t>
            </a:r>
            <a:r>
              <a:rPr lang="fr-FR" spc="5" dirty="0">
                <a:latin typeface="Times New Roman"/>
                <a:cs typeface="Times New Roman"/>
              </a:rPr>
              <a:t>s</a:t>
            </a:r>
            <a:r>
              <a:rPr lang="fr-FR" dirty="0">
                <a:latin typeface="Times New Roman"/>
                <a:cs typeface="Times New Roman"/>
              </a:rPr>
              <a:t>ée</a:t>
            </a:r>
            <a:r>
              <a:rPr lang="fr-FR" spc="65" dirty="0">
                <a:latin typeface="Times New Roman"/>
                <a:cs typeface="Times New Roman"/>
              </a:rPr>
              <a:t> </a:t>
            </a:r>
            <a:r>
              <a:rPr lang="fr-FR" spc="-5" dirty="0">
                <a:latin typeface="Times New Roman"/>
                <a:cs typeface="Times New Roman"/>
              </a:rPr>
              <a:t>a</a:t>
            </a:r>
            <a:r>
              <a:rPr lang="fr-FR" dirty="0">
                <a:latin typeface="Times New Roman"/>
                <a:cs typeface="Times New Roman"/>
              </a:rPr>
              <a:t>u</a:t>
            </a:r>
            <a:r>
              <a:rPr lang="fr-FR" spc="75" dirty="0">
                <a:latin typeface="Times New Roman"/>
                <a:cs typeface="Times New Roman"/>
              </a:rPr>
              <a:t> </a:t>
            </a:r>
            <a:r>
              <a:rPr lang="fr-FR" dirty="0">
                <a:latin typeface="Times New Roman"/>
                <a:cs typeface="Times New Roman"/>
              </a:rPr>
              <a:t>so</a:t>
            </a:r>
            <a:r>
              <a:rPr lang="fr-FR" spc="-10" dirty="0">
                <a:latin typeface="Times New Roman"/>
                <a:cs typeface="Times New Roman"/>
              </a:rPr>
              <a:t>l</a:t>
            </a:r>
            <a:r>
              <a:rPr lang="fr-FR" dirty="0">
                <a:latin typeface="Times New Roman"/>
                <a:cs typeface="Times New Roman"/>
              </a:rPr>
              <a:t>.</a:t>
            </a:r>
            <a:r>
              <a:rPr lang="fr-FR" spc="85" dirty="0">
                <a:latin typeface="Times New Roman"/>
                <a:cs typeface="Times New Roman"/>
              </a:rPr>
              <a:t> </a:t>
            </a:r>
            <a:r>
              <a:rPr lang="fr-FR" spc="-170" dirty="0">
                <a:latin typeface="Times New Roman"/>
                <a:cs typeface="Times New Roman"/>
              </a:rPr>
              <a:t>L</a:t>
            </a:r>
            <a:r>
              <a:rPr lang="fr-FR" dirty="0">
                <a:latin typeface="Times New Roman"/>
                <a:cs typeface="Times New Roman"/>
              </a:rPr>
              <a:t>’éd</a:t>
            </a:r>
            <a:r>
              <a:rPr lang="fr-FR" spc="-20" dirty="0">
                <a:latin typeface="Times New Roman"/>
                <a:cs typeface="Times New Roman"/>
              </a:rPr>
              <a:t>u</a:t>
            </a:r>
            <a:r>
              <a:rPr lang="fr-FR" spc="-15" dirty="0">
                <a:latin typeface="Times New Roman"/>
                <a:cs typeface="Times New Roman"/>
              </a:rPr>
              <a:t>c</a:t>
            </a:r>
            <a:r>
              <a:rPr lang="fr-FR" dirty="0">
                <a:latin typeface="Times New Roman"/>
                <a:cs typeface="Times New Roman"/>
              </a:rPr>
              <a:t>a</a:t>
            </a:r>
            <a:r>
              <a:rPr lang="fr-FR" spc="-10" dirty="0">
                <a:latin typeface="Times New Roman"/>
                <a:cs typeface="Times New Roman"/>
              </a:rPr>
              <a:t>t</a:t>
            </a:r>
            <a:r>
              <a:rPr lang="fr-FR" dirty="0">
                <a:latin typeface="Times New Roman"/>
                <a:cs typeface="Times New Roman"/>
              </a:rPr>
              <a:t>eur</a:t>
            </a:r>
            <a:r>
              <a:rPr lang="fr-FR" spc="75" dirty="0">
                <a:latin typeface="Times New Roman"/>
                <a:cs typeface="Times New Roman"/>
              </a:rPr>
              <a:t> </a:t>
            </a:r>
            <a:r>
              <a:rPr lang="fr-FR" dirty="0">
                <a:latin typeface="Times New Roman"/>
                <a:cs typeface="Times New Roman"/>
              </a:rPr>
              <a:t>d</a:t>
            </a:r>
            <a:r>
              <a:rPr lang="fr-FR" spc="-10" dirty="0">
                <a:latin typeface="Times New Roman"/>
                <a:cs typeface="Times New Roman"/>
              </a:rPr>
              <a:t>i</a:t>
            </a:r>
            <a:r>
              <a:rPr lang="fr-FR" dirty="0">
                <a:latin typeface="Times New Roman"/>
                <a:cs typeface="Times New Roman"/>
              </a:rPr>
              <a:t>spo</a:t>
            </a:r>
            <a:r>
              <a:rPr lang="fr-FR" spc="-10" dirty="0">
                <a:latin typeface="Times New Roman"/>
                <a:cs typeface="Times New Roman"/>
              </a:rPr>
              <a:t>s</a:t>
            </a:r>
            <a:r>
              <a:rPr lang="fr-FR" dirty="0">
                <a:latin typeface="Times New Roman"/>
                <a:cs typeface="Times New Roman"/>
              </a:rPr>
              <a:t>era des</a:t>
            </a:r>
            <a:r>
              <a:rPr lang="fr-FR" spc="145" dirty="0">
                <a:latin typeface="Times New Roman"/>
                <a:cs typeface="Times New Roman"/>
              </a:rPr>
              <a:t> </a:t>
            </a:r>
            <a:r>
              <a:rPr lang="fr-FR" dirty="0">
                <a:latin typeface="Times New Roman"/>
                <a:cs typeface="Times New Roman"/>
              </a:rPr>
              <a:t>c</a:t>
            </a:r>
            <a:r>
              <a:rPr lang="fr-FR" spc="-10" dirty="0">
                <a:latin typeface="Times New Roman"/>
                <a:cs typeface="Times New Roman"/>
              </a:rPr>
              <a:t>i</a:t>
            </a:r>
            <a:r>
              <a:rPr lang="fr-FR" dirty="0">
                <a:latin typeface="Times New Roman"/>
                <a:cs typeface="Times New Roman"/>
              </a:rPr>
              <a:t>b</a:t>
            </a:r>
            <a:r>
              <a:rPr lang="fr-FR" spc="-10" dirty="0">
                <a:latin typeface="Times New Roman"/>
                <a:cs typeface="Times New Roman"/>
              </a:rPr>
              <a:t>l</a:t>
            </a:r>
            <a:r>
              <a:rPr lang="fr-FR" dirty="0">
                <a:latin typeface="Times New Roman"/>
                <a:cs typeface="Times New Roman"/>
              </a:rPr>
              <a:t>es</a:t>
            </a:r>
            <a:r>
              <a:rPr lang="fr-FR" spc="155" dirty="0">
                <a:latin typeface="Times New Roman"/>
                <a:cs typeface="Times New Roman"/>
              </a:rPr>
              <a:t> </a:t>
            </a:r>
            <a:r>
              <a:rPr lang="fr-FR" dirty="0">
                <a:latin typeface="Times New Roman"/>
                <a:cs typeface="Times New Roman"/>
              </a:rPr>
              <a:t>sur</a:t>
            </a:r>
            <a:r>
              <a:rPr lang="fr-FR" spc="15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135" dirty="0">
                <a:latin typeface="Times New Roman"/>
                <a:cs typeface="Times New Roman"/>
              </a:rPr>
              <a:t> </a:t>
            </a:r>
            <a:r>
              <a:rPr lang="fr-FR" spc="-10" dirty="0">
                <a:latin typeface="Times New Roman"/>
                <a:cs typeface="Times New Roman"/>
              </a:rPr>
              <a:t>l</a:t>
            </a:r>
            <a:r>
              <a:rPr lang="fr-FR" dirty="0">
                <a:latin typeface="Times New Roman"/>
                <a:cs typeface="Times New Roman"/>
              </a:rPr>
              <a:t>ongueur</a:t>
            </a:r>
            <a:r>
              <a:rPr lang="fr-FR" spc="145" dirty="0">
                <a:latin typeface="Times New Roman"/>
                <a:cs typeface="Times New Roman"/>
              </a:rPr>
              <a:t> </a:t>
            </a:r>
            <a:r>
              <a:rPr lang="fr-FR" dirty="0">
                <a:latin typeface="Times New Roman"/>
                <a:cs typeface="Times New Roman"/>
              </a:rPr>
              <a:t>du</a:t>
            </a:r>
            <a:r>
              <a:rPr lang="fr-FR" spc="150" dirty="0">
                <a:latin typeface="Times New Roman"/>
                <a:cs typeface="Times New Roman"/>
              </a:rPr>
              <a:t> </a:t>
            </a:r>
            <a:r>
              <a:rPr lang="fr-FR" dirty="0">
                <a:latin typeface="Times New Roman"/>
                <a:cs typeface="Times New Roman"/>
              </a:rPr>
              <a:t>co</a:t>
            </a:r>
            <a:r>
              <a:rPr lang="fr-FR" spc="-15" dirty="0">
                <a:latin typeface="Times New Roman"/>
                <a:cs typeface="Times New Roman"/>
              </a:rPr>
              <a:t>u</a:t>
            </a:r>
            <a:r>
              <a:rPr lang="fr-FR" spc="-20" dirty="0">
                <a:latin typeface="Times New Roman"/>
                <a:cs typeface="Times New Roman"/>
              </a:rPr>
              <a:t>r</a:t>
            </a:r>
            <a:r>
              <a:rPr lang="fr-FR" spc="-10" dirty="0">
                <a:latin typeface="Times New Roman"/>
                <a:cs typeface="Times New Roman"/>
              </a:rPr>
              <a:t>t</a:t>
            </a:r>
            <a:r>
              <a:rPr lang="fr-FR" dirty="0">
                <a:latin typeface="Times New Roman"/>
                <a:cs typeface="Times New Roman"/>
              </a:rPr>
              <a:t>,</a:t>
            </a:r>
            <a:r>
              <a:rPr lang="fr-FR" spc="165"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160" dirty="0">
                <a:latin typeface="Times New Roman"/>
                <a:cs typeface="Times New Roman"/>
              </a:rPr>
              <a:t> </a:t>
            </a:r>
            <a:r>
              <a:rPr lang="fr-FR" spc="-15" dirty="0">
                <a:latin typeface="Times New Roman"/>
                <a:cs typeface="Times New Roman"/>
              </a:rPr>
              <a:t>b</a:t>
            </a:r>
            <a:r>
              <a:rPr lang="fr-FR" dirty="0">
                <a:latin typeface="Times New Roman"/>
                <a:cs typeface="Times New Roman"/>
              </a:rPr>
              <a:t>ut</a:t>
            </a:r>
            <a:r>
              <a:rPr lang="fr-FR" spc="155" dirty="0">
                <a:latin typeface="Times New Roman"/>
                <a:cs typeface="Times New Roman"/>
              </a:rPr>
              <a:t> </a:t>
            </a:r>
            <a:r>
              <a:rPr lang="fr-FR" dirty="0">
                <a:latin typeface="Times New Roman"/>
                <a:cs typeface="Times New Roman"/>
              </a:rPr>
              <a:t>é</a:t>
            </a:r>
            <a:r>
              <a:rPr lang="fr-FR" spc="-10" dirty="0">
                <a:latin typeface="Times New Roman"/>
                <a:cs typeface="Times New Roman"/>
              </a:rPr>
              <a:t>t</a:t>
            </a:r>
            <a:r>
              <a:rPr lang="fr-FR" dirty="0">
                <a:latin typeface="Times New Roman"/>
                <a:cs typeface="Times New Roman"/>
              </a:rPr>
              <a:t>ant</a:t>
            </a:r>
            <a:r>
              <a:rPr lang="fr-FR" spc="155" dirty="0">
                <a:latin typeface="Times New Roman"/>
                <a:cs typeface="Times New Roman"/>
              </a:rPr>
              <a:t> </a:t>
            </a:r>
            <a:r>
              <a:rPr lang="fr-FR" spc="-15" dirty="0">
                <a:latin typeface="Times New Roman"/>
                <a:cs typeface="Times New Roman"/>
              </a:rPr>
              <a:t>qu</a:t>
            </a:r>
            <a:r>
              <a:rPr lang="fr-FR" dirty="0">
                <a:latin typeface="Times New Roman"/>
                <a:cs typeface="Times New Roman"/>
              </a:rPr>
              <a:t>e</a:t>
            </a:r>
            <a:r>
              <a:rPr lang="fr-FR" spc="160" dirty="0">
                <a:latin typeface="Times New Roman"/>
                <a:cs typeface="Times New Roman"/>
              </a:rPr>
              <a:t> </a:t>
            </a:r>
            <a:r>
              <a:rPr lang="fr-FR" spc="-10" dirty="0">
                <a:latin typeface="Times New Roman"/>
                <a:cs typeface="Times New Roman"/>
              </a:rPr>
              <a:t>le patient</a:t>
            </a:r>
            <a:r>
              <a:rPr lang="fr-FR" spc="15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15" dirty="0">
                <a:latin typeface="Times New Roman"/>
                <a:cs typeface="Times New Roman"/>
              </a:rPr>
              <a:t>n</a:t>
            </a:r>
            <a:r>
              <a:rPr lang="fr-FR" dirty="0">
                <a:latin typeface="Times New Roman"/>
                <a:cs typeface="Times New Roman"/>
              </a:rPr>
              <a:t>ce</a:t>
            </a:r>
            <a:r>
              <a:rPr lang="fr-FR" spc="14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160" dirty="0">
                <a:latin typeface="Times New Roman"/>
                <a:cs typeface="Times New Roman"/>
              </a:rPr>
              <a:t> </a:t>
            </a:r>
            <a:r>
              <a:rPr lang="fr-FR" spc="-15" dirty="0">
                <a:latin typeface="Times New Roman"/>
                <a:cs typeface="Times New Roman"/>
              </a:rPr>
              <a:t>b</a:t>
            </a:r>
            <a:r>
              <a:rPr lang="fr-FR" dirty="0">
                <a:latin typeface="Times New Roman"/>
                <a:cs typeface="Times New Roman"/>
              </a:rPr>
              <a:t>a</a:t>
            </a:r>
            <a:r>
              <a:rPr lang="fr-FR" spc="-10" dirty="0">
                <a:latin typeface="Times New Roman"/>
                <a:cs typeface="Times New Roman"/>
              </a:rPr>
              <a:t>ll</a:t>
            </a:r>
            <a:r>
              <a:rPr lang="fr-FR" dirty="0">
                <a:latin typeface="Times New Roman"/>
                <a:cs typeface="Times New Roman"/>
              </a:rPr>
              <a:t>e</a:t>
            </a:r>
            <a:r>
              <a:rPr lang="fr-FR" spc="160" dirty="0">
                <a:latin typeface="Times New Roman"/>
                <a:cs typeface="Times New Roman"/>
              </a:rPr>
              <a:t> </a:t>
            </a:r>
            <a:r>
              <a:rPr lang="fr-FR" spc="-10" dirty="0">
                <a:latin typeface="Times New Roman"/>
                <a:cs typeface="Times New Roman"/>
              </a:rPr>
              <a:t>l</a:t>
            </a:r>
            <a:r>
              <a:rPr lang="fr-FR" dirty="0">
                <a:latin typeface="Times New Roman"/>
                <a:cs typeface="Times New Roman"/>
              </a:rPr>
              <a:t>e</a:t>
            </a:r>
            <a:r>
              <a:rPr lang="fr-FR" spc="160"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us</a:t>
            </a:r>
            <a:r>
              <a:rPr lang="fr-FR" spc="145" dirty="0">
                <a:latin typeface="Times New Roman"/>
                <a:cs typeface="Times New Roman"/>
              </a:rPr>
              <a:t> </a:t>
            </a:r>
            <a:r>
              <a:rPr lang="fr-FR" dirty="0">
                <a:latin typeface="Times New Roman"/>
                <a:cs typeface="Times New Roman"/>
              </a:rPr>
              <a:t>f</a:t>
            </a:r>
            <a:r>
              <a:rPr lang="fr-FR" spc="-20" dirty="0">
                <a:latin typeface="Times New Roman"/>
                <a:cs typeface="Times New Roman"/>
              </a:rPr>
              <a:t>o</a:t>
            </a:r>
            <a:r>
              <a:rPr lang="fr-FR" dirty="0">
                <a:latin typeface="Times New Roman"/>
                <a:cs typeface="Times New Roman"/>
              </a:rPr>
              <a:t>rt</a:t>
            </a:r>
            <a:r>
              <a:rPr lang="fr-FR" spc="150" dirty="0">
                <a:latin typeface="Times New Roman"/>
                <a:cs typeface="Times New Roman"/>
              </a:rPr>
              <a:t> </a:t>
            </a:r>
            <a:r>
              <a:rPr lang="fr-FR" dirty="0">
                <a:latin typeface="Times New Roman"/>
                <a:cs typeface="Times New Roman"/>
              </a:rPr>
              <a:t>pos</a:t>
            </a:r>
            <a:r>
              <a:rPr lang="fr-FR" spc="-10" dirty="0">
                <a:latin typeface="Times New Roman"/>
                <a:cs typeface="Times New Roman"/>
              </a:rPr>
              <a:t>si</a:t>
            </a:r>
            <a:r>
              <a:rPr lang="fr-FR" dirty="0">
                <a:latin typeface="Times New Roman"/>
                <a:cs typeface="Times New Roman"/>
              </a:rPr>
              <a:t>b</a:t>
            </a:r>
            <a:r>
              <a:rPr lang="fr-FR" spc="-10" dirty="0">
                <a:latin typeface="Times New Roman"/>
                <a:cs typeface="Times New Roman"/>
              </a:rPr>
              <a:t>l</a:t>
            </a:r>
            <a:r>
              <a:rPr lang="fr-FR" dirty="0">
                <a:latin typeface="Times New Roman"/>
                <a:cs typeface="Times New Roman"/>
              </a:rPr>
              <a:t>e</a:t>
            </a:r>
            <a:r>
              <a:rPr lang="fr-FR" spc="160" dirty="0">
                <a:latin typeface="Times New Roman"/>
                <a:cs typeface="Times New Roman"/>
              </a:rPr>
              <a:t> </a:t>
            </a:r>
            <a:r>
              <a:rPr lang="fr-FR" dirty="0">
                <a:latin typeface="Times New Roman"/>
                <a:cs typeface="Times New Roman"/>
              </a:rPr>
              <a:t>af</a:t>
            </a:r>
            <a:r>
              <a:rPr lang="fr-FR" spc="-15" dirty="0">
                <a:latin typeface="Times New Roman"/>
                <a:cs typeface="Times New Roman"/>
              </a:rPr>
              <a:t>i</a:t>
            </a:r>
            <a:r>
              <a:rPr lang="fr-FR" dirty="0">
                <a:latin typeface="Times New Roman"/>
                <a:cs typeface="Times New Roman"/>
              </a:rPr>
              <a:t>n qu’e</a:t>
            </a:r>
            <a:r>
              <a:rPr lang="fr-FR" spc="-15" dirty="0">
                <a:latin typeface="Times New Roman"/>
                <a:cs typeface="Times New Roman"/>
              </a:rPr>
              <a:t>l</a:t>
            </a:r>
            <a:r>
              <a:rPr lang="fr-FR" spc="-10" dirty="0">
                <a:latin typeface="Times New Roman"/>
                <a:cs typeface="Times New Roman"/>
              </a:rPr>
              <a:t>l</a:t>
            </a:r>
            <a:r>
              <a:rPr lang="fr-FR" dirty="0">
                <a:latin typeface="Times New Roman"/>
                <a:cs typeface="Times New Roman"/>
              </a:rPr>
              <a:t>e</a:t>
            </a:r>
            <a:r>
              <a:rPr lang="fr-FR" spc="-10" dirty="0">
                <a:latin typeface="Times New Roman"/>
                <a:cs typeface="Times New Roman"/>
              </a:rPr>
              <a:t> </a:t>
            </a:r>
            <a:r>
              <a:rPr lang="fr-FR" dirty="0">
                <a:latin typeface="Times New Roman"/>
                <a:cs typeface="Times New Roman"/>
              </a:rPr>
              <a:t>re</a:t>
            </a:r>
            <a:r>
              <a:rPr lang="fr-FR" spc="-15" dirty="0">
                <a:latin typeface="Times New Roman"/>
                <a:cs typeface="Times New Roman"/>
              </a:rPr>
              <a:t>t</a:t>
            </a:r>
            <a:r>
              <a:rPr lang="fr-FR" dirty="0">
                <a:latin typeface="Times New Roman"/>
                <a:cs typeface="Times New Roman"/>
              </a:rPr>
              <a:t>o</a:t>
            </a:r>
            <a:r>
              <a:rPr lang="fr-FR" spc="-10" dirty="0">
                <a:latin typeface="Times New Roman"/>
                <a:cs typeface="Times New Roman"/>
              </a:rPr>
              <a:t>m</a:t>
            </a:r>
            <a:r>
              <a:rPr lang="fr-FR" dirty="0">
                <a:latin typeface="Times New Roman"/>
                <a:cs typeface="Times New Roman"/>
              </a:rPr>
              <a:t>be</a:t>
            </a:r>
            <a:r>
              <a:rPr lang="fr-FR" spc="-5" dirty="0">
                <a:latin typeface="Times New Roman"/>
                <a:cs typeface="Times New Roman"/>
              </a:rPr>
              <a:t> </a:t>
            </a:r>
            <a:r>
              <a:rPr lang="fr-FR" dirty="0">
                <a:latin typeface="Times New Roman"/>
                <a:cs typeface="Times New Roman"/>
              </a:rPr>
              <a:t>sur</a:t>
            </a:r>
            <a:r>
              <a:rPr lang="fr-FR" spc="-15" dirty="0">
                <a:latin typeface="Times New Roman"/>
                <a:cs typeface="Times New Roman"/>
              </a:rPr>
              <a:t> </a:t>
            </a:r>
            <a:r>
              <a:rPr lang="fr-FR" spc="-10" dirty="0">
                <a:latin typeface="Times New Roman"/>
                <a:cs typeface="Times New Roman"/>
              </a:rPr>
              <a:t>l</a:t>
            </a:r>
            <a:r>
              <a:rPr lang="fr-FR" dirty="0">
                <a:latin typeface="Times New Roman"/>
                <a:cs typeface="Times New Roman"/>
              </a:rPr>
              <a:t>a</a:t>
            </a:r>
            <a:r>
              <a:rPr lang="fr-FR" spc="5" dirty="0">
                <a:latin typeface="Times New Roman"/>
                <a:cs typeface="Times New Roman"/>
              </a:rPr>
              <a:t> </a:t>
            </a:r>
            <a:r>
              <a:rPr lang="fr-FR" dirty="0">
                <a:latin typeface="Times New Roman"/>
                <a:cs typeface="Times New Roman"/>
              </a:rPr>
              <a:t>c</a:t>
            </a:r>
            <a:r>
              <a:rPr lang="fr-FR" spc="-10" dirty="0">
                <a:latin typeface="Times New Roman"/>
                <a:cs typeface="Times New Roman"/>
              </a:rPr>
              <a:t>i</a:t>
            </a:r>
            <a:r>
              <a:rPr lang="fr-FR" dirty="0">
                <a:latin typeface="Times New Roman"/>
                <a:cs typeface="Times New Roman"/>
              </a:rPr>
              <a:t>b</a:t>
            </a:r>
            <a:r>
              <a:rPr lang="fr-FR" spc="-10" dirty="0">
                <a:latin typeface="Times New Roman"/>
                <a:cs typeface="Times New Roman"/>
              </a:rPr>
              <a:t>l</a:t>
            </a:r>
            <a:r>
              <a:rPr lang="fr-FR" dirty="0">
                <a:latin typeface="Times New Roman"/>
                <a:cs typeface="Times New Roman"/>
              </a:rPr>
              <a:t>e</a:t>
            </a:r>
            <a:r>
              <a:rPr lang="fr-FR" spc="-10" dirty="0">
                <a:latin typeface="Times New Roman"/>
                <a:cs typeface="Times New Roman"/>
              </a:rPr>
              <a:t> l</a:t>
            </a:r>
            <a:r>
              <a:rPr lang="fr-FR" dirty="0">
                <a:latin typeface="Times New Roman"/>
                <a:cs typeface="Times New Roman"/>
              </a:rPr>
              <a:t>a</a:t>
            </a:r>
            <a:r>
              <a:rPr lang="fr-FR" spc="5" dirty="0">
                <a:latin typeface="Times New Roman"/>
                <a:cs typeface="Times New Roman"/>
              </a:rPr>
              <a:t> </a:t>
            </a:r>
            <a:r>
              <a:rPr lang="fr-FR" dirty="0">
                <a:latin typeface="Times New Roman"/>
                <a:cs typeface="Times New Roman"/>
              </a:rPr>
              <a:t>p</a:t>
            </a:r>
            <a:r>
              <a:rPr lang="fr-FR" spc="-10" dirty="0">
                <a:latin typeface="Times New Roman"/>
                <a:cs typeface="Times New Roman"/>
              </a:rPr>
              <a:t>l</a:t>
            </a:r>
            <a:r>
              <a:rPr lang="fr-FR" dirty="0">
                <a:latin typeface="Times New Roman"/>
                <a:cs typeface="Times New Roman"/>
              </a:rPr>
              <a:t>us é</a:t>
            </a:r>
            <a:r>
              <a:rPr lang="fr-FR" spc="-10" dirty="0">
                <a:latin typeface="Times New Roman"/>
                <a:cs typeface="Times New Roman"/>
              </a:rPr>
              <a:t>l</a:t>
            </a:r>
            <a:r>
              <a:rPr lang="fr-FR" dirty="0">
                <a:latin typeface="Times New Roman"/>
                <a:cs typeface="Times New Roman"/>
              </a:rPr>
              <a:t>o</a:t>
            </a:r>
            <a:r>
              <a:rPr lang="fr-FR" spc="-10" dirty="0">
                <a:latin typeface="Times New Roman"/>
                <a:cs typeface="Times New Roman"/>
              </a:rPr>
              <a:t>i</a:t>
            </a:r>
            <a:r>
              <a:rPr lang="fr-FR" dirty="0">
                <a:latin typeface="Times New Roman"/>
                <a:cs typeface="Times New Roman"/>
              </a:rPr>
              <a:t>gnée</a:t>
            </a:r>
            <a:r>
              <a:rPr lang="fr-FR" spc="-20" dirty="0">
                <a:latin typeface="Times New Roman"/>
                <a:cs typeface="Times New Roman"/>
              </a:rPr>
              <a:t> </a:t>
            </a:r>
            <a:r>
              <a:rPr lang="fr-FR" dirty="0">
                <a:latin typeface="Times New Roman"/>
                <a:cs typeface="Times New Roman"/>
              </a:rPr>
              <a:t>dans</a:t>
            </a:r>
            <a:r>
              <a:rPr lang="fr-FR" spc="-10" dirty="0">
                <a:latin typeface="Times New Roman"/>
                <a:cs typeface="Times New Roman"/>
              </a:rPr>
              <a:t> l</a:t>
            </a:r>
            <a:r>
              <a:rPr lang="fr-FR" dirty="0">
                <a:latin typeface="Times New Roman"/>
                <a:cs typeface="Times New Roman"/>
              </a:rPr>
              <a:t>a</a:t>
            </a:r>
            <a:r>
              <a:rPr lang="fr-FR" spc="5" dirty="0">
                <a:latin typeface="Times New Roman"/>
                <a:cs typeface="Times New Roman"/>
              </a:rPr>
              <a:t> </a:t>
            </a:r>
            <a:r>
              <a:rPr lang="fr-FR" spc="-10" dirty="0">
                <a:latin typeface="Times New Roman"/>
                <a:cs typeface="Times New Roman"/>
              </a:rPr>
              <a:t>l</a:t>
            </a:r>
            <a:r>
              <a:rPr lang="fr-FR" dirty="0">
                <a:latin typeface="Times New Roman"/>
                <a:cs typeface="Times New Roman"/>
              </a:rPr>
              <a:t>ongueu</a:t>
            </a:r>
            <a:r>
              <a:rPr lang="fr-FR" spc="-100" dirty="0">
                <a:latin typeface="Times New Roman"/>
                <a:cs typeface="Times New Roman"/>
              </a:rPr>
              <a:t>r</a:t>
            </a:r>
            <a:r>
              <a:rPr lang="fr-FR" dirty="0">
                <a:latin typeface="Times New Roman"/>
                <a:cs typeface="Times New Roman"/>
              </a:rPr>
              <a:t>.</a:t>
            </a:r>
          </a:p>
          <a:p>
            <a:pPr marL="12700" marR="5080" algn="just">
              <a:lnSpc>
                <a:spcPct val="100000"/>
              </a:lnSpc>
              <a:spcBef>
                <a:spcPts val="405"/>
              </a:spcBef>
            </a:pPr>
            <a:endParaRPr lang="fr-FR" dirty="0">
              <a:latin typeface="Times New Roman"/>
              <a:cs typeface="Times New Roman"/>
            </a:endParaRPr>
          </a:p>
          <a:p>
            <a:pPr marL="12700" algn="just">
              <a:lnSpc>
                <a:spcPct val="100000"/>
              </a:lnSpc>
              <a:tabLst>
                <a:tab pos="404495" algn="l"/>
              </a:tabLst>
            </a:pPr>
            <a:r>
              <a:rPr lang="fr-FR" b="1" u="sng" dirty="0">
                <a:latin typeface="Times New Roman"/>
                <a:cs typeface="Times New Roman"/>
              </a:rPr>
              <a:t>Evolu</a:t>
            </a:r>
            <a:r>
              <a:rPr lang="fr-FR" b="1" u="sng" spc="-10" dirty="0">
                <a:latin typeface="Times New Roman"/>
                <a:cs typeface="Times New Roman"/>
              </a:rPr>
              <a:t>ti</a:t>
            </a:r>
            <a:r>
              <a:rPr lang="fr-FR" b="1" u="sng" dirty="0">
                <a:latin typeface="Times New Roman"/>
                <a:cs typeface="Times New Roman"/>
              </a:rPr>
              <a:t>ons</a:t>
            </a:r>
            <a:endParaRPr lang="fr-FR" u="sng" dirty="0">
              <a:latin typeface="Times New Roman"/>
              <a:cs typeface="Times New Roman"/>
            </a:endParaRPr>
          </a:p>
          <a:p>
            <a:pPr marL="298450" marR="5080" lvl="1" indent="-285750" algn="just">
              <a:spcBef>
                <a:spcPts val="405"/>
              </a:spcBef>
              <a:buFont typeface="Arial" panose="020B0604020202020204" pitchFamily="34" charset="0"/>
              <a:buChar char="•"/>
              <a:tabLst>
                <a:tab pos="910590" algn="l"/>
              </a:tabLst>
            </a:pPr>
            <a:r>
              <a:rPr lang="fr-FR" spc="-5" dirty="0">
                <a:latin typeface="Times New Roman"/>
                <a:cs typeface="Times New Roman"/>
              </a:rPr>
              <a:t>Disposer des cibles basses sur le mur frontal pour favoriser la puissance à la hauteur.</a:t>
            </a:r>
          </a:p>
          <a:p>
            <a:pPr marL="298450" marR="5080" lvl="1" indent="-285750" algn="just">
              <a:spcBef>
                <a:spcPts val="405"/>
              </a:spcBef>
              <a:buFont typeface="Arial" panose="020B0604020202020204" pitchFamily="34" charset="0"/>
              <a:buChar char="•"/>
              <a:tabLst>
                <a:tab pos="910590" algn="l"/>
              </a:tabLst>
            </a:pPr>
            <a:r>
              <a:rPr lang="fr-FR" spc="-5" dirty="0">
                <a:latin typeface="Times New Roman"/>
                <a:cs typeface="Times New Roman"/>
              </a:rPr>
              <a:t>Reculer la position du patient pour le lancer.</a:t>
            </a:r>
          </a:p>
          <a:p>
            <a:pPr marL="298450" marR="5080" lvl="1" indent="-285750" algn="just">
              <a:spcBef>
                <a:spcPts val="405"/>
              </a:spcBef>
              <a:buFont typeface="Arial" panose="020B0604020202020204" pitchFamily="34" charset="0"/>
              <a:buChar char="•"/>
              <a:tabLst>
                <a:tab pos="910590" algn="l"/>
              </a:tabLst>
            </a:pPr>
            <a:r>
              <a:rPr lang="fr-FR" spc="-5" dirty="0">
                <a:latin typeface="Times New Roman"/>
                <a:cs typeface="Times New Roman"/>
              </a:rPr>
              <a:t>Varier la disposition des cibles au sol (trajectoire croisée ou parallèle).</a:t>
            </a:r>
          </a:p>
          <a:p>
            <a:pPr marL="298450" marR="5080" lvl="1" indent="-285750" algn="just">
              <a:spcBef>
                <a:spcPts val="405"/>
              </a:spcBef>
              <a:buFont typeface="Arial" panose="020B0604020202020204" pitchFamily="34" charset="0"/>
              <a:buChar char="•"/>
              <a:tabLst>
                <a:tab pos="910590" algn="l"/>
              </a:tabLst>
            </a:pPr>
            <a:r>
              <a:rPr lang="fr-FR" spc="-5" dirty="0">
                <a:latin typeface="Times New Roman"/>
                <a:cs typeface="Times New Roman"/>
              </a:rPr>
              <a:t>Plutôt que de lancer la balle, il doit renvoyer une balle envoyée par l’éducateur.</a:t>
            </a:r>
          </a:p>
          <a:p>
            <a:pPr marL="12700" marR="5080" lvl="1" algn="just">
              <a:spcBef>
                <a:spcPts val="405"/>
              </a:spcBef>
              <a:tabLst>
                <a:tab pos="910590" algn="l"/>
              </a:tabLst>
            </a:pPr>
            <a:endParaRPr lang="fr-FR" dirty="0">
              <a:latin typeface="Times New Roman"/>
              <a:cs typeface="Times New Roman"/>
            </a:endParaRPr>
          </a:p>
          <a:p>
            <a:pPr marL="12700" algn="just">
              <a:lnSpc>
                <a:spcPct val="100000"/>
              </a:lnSpc>
              <a:tabLst>
                <a:tab pos="404495" algn="l"/>
              </a:tabLst>
            </a:pPr>
            <a:r>
              <a:rPr lang="fr-FR" b="1" u="sng" spc="-10" dirty="0">
                <a:latin typeface="Times New Roman"/>
                <a:cs typeface="Times New Roman"/>
              </a:rPr>
              <a:t>O</a:t>
            </a:r>
            <a:r>
              <a:rPr lang="fr-FR" b="1" u="sng" dirty="0">
                <a:latin typeface="Times New Roman"/>
                <a:cs typeface="Times New Roman"/>
              </a:rPr>
              <a:t>bjec</a:t>
            </a:r>
            <a:r>
              <a:rPr lang="fr-FR" b="1" u="sng" spc="-10" dirty="0">
                <a:latin typeface="Times New Roman"/>
                <a:cs typeface="Times New Roman"/>
              </a:rPr>
              <a:t>ti</a:t>
            </a:r>
            <a:r>
              <a:rPr lang="fr-FR" b="1" u="sng" spc="5" dirty="0">
                <a:latin typeface="Times New Roman"/>
                <a:cs typeface="Times New Roman"/>
              </a:rPr>
              <a:t>f</a:t>
            </a:r>
            <a:r>
              <a:rPr lang="fr-FR" b="1" u="sng" dirty="0">
                <a:latin typeface="Times New Roman"/>
                <a:cs typeface="Times New Roman"/>
              </a:rPr>
              <a:t>s</a:t>
            </a:r>
            <a:r>
              <a:rPr lang="fr-FR" b="1" u="sng" spc="-20" dirty="0">
                <a:latin typeface="Times New Roman"/>
                <a:cs typeface="Times New Roman"/>
              </a:rPr>
              <a:t> </a:t>
            </a:r>
            <a:r>
              <a:rPr lang="fr-FR" b="1" u="sng" dirty="0">
                <a:latin typeface="Times New Roman"/>
                <a:cs typeface="Times New Roman"/>
              </a:rPr>
              <a:t>pédagog</a:t>
            </a:r>
            <a:r>
              <a:rPr lang="fr-FR" b="1" u="sng" spc="-10" dirty="0">
                <a:latin typeface="Times New Roman"/>
                <a:cs typeface="Times New Roman"/>
              </a:rPr>
              <a:t>i</a:t>
            </a:r>
            <a:r>
              <a:rPr lang="fr-FR" b="1" u="sng" dirty="0">
                <a:latin typeface="Times New Roman"/>
                <a:cs typeface="Times New Roman"/>
              </a:rPr>
              <a:t>ques</a:t>
            </a:r>
            <a:endParaRPr lang="fr-FR" u="sng" dirty="0">
              <a:latin typeface="Times New Roman"/>
              <a:cs typeface="Times New Roman"/>
            </a:endParaRPr>
          </a:p>
          <a:p>
            <a:pPr marL="12700" marR="5080" lvl="1" algn="just">
              <a:lnSpc>
                <a:spcPct val="100000"/>
              </a:lnSpc>
              <a:spcBef>
                <a:spcPts val="405"/>
              </a:spcBef>
              <a:tabLst>
                <a:tab pos="910590" algn="l"/>
              </a:tabLst>
            </a:pPr>
            <a:r>
              <a:rPr lang="fr-FR" spc="-5" dirty="0">
                <a:latin typeface="Times New Roman"/>
                <a:cs typeface="Times New Roman"/>
              </a:rPr>
              <a:t>Recherche de puissance et de vitesse.</a:t>
            </a:r>
          </a:p>
          <a:p>
            <a:pPr marL="12700" marR="5080" lvl="1" algn="just">
              <a:lnSpc>
                <a:spcPct val="100000"/>
              </a:lnSpc>
              <a:spcBef>
                <a:spcPts val="405"/>
              </a:spcBef>
              <a:tabLst>
                <a:tab pos="910590" algn="l"/>
              </a:tabLst>
            </a:pPr>
            <a:r>
              <a:rPr lang="fr-FR" spc="-5" dirty="0">
                <a:latin typeface="Times New Roman"/>
                <a:cs typeface="Times New Roman"/>
              </a:rPr>
              <a:t>Travail d’accompagnement du bras.</a:t>
            </a:r>
          </a:p>
          <a:p>
            <a:pPr lvl="1" algn="ctr">
              <a:lnSpc>
                <a:spcPct val="100000"/>
              </a:lnSpc>
              <a:spcBef>
                <a:spcPts val="38"/>
              </a:spcBef>
            </a:pPr>
            <a:endParaRPr lang="fr-FR" dirty="0">
              <a:latin typeface="Times New Roman"/>
              <a:cs typeface="Times New Roman"/>
            </a:endParaRPr>
          </a:p>
          <a:p>
            <a:pPr marL="12700" algn="just">
              <a:lnSpc>
                <a:spcPct val="100000"/>
              </a:lnSpc>
              <a:tabLst>
                <a:tab pos="404495" algn="l"/>
              </a:tabLst>
            </a:pPr>
            <a:r>
              <a:rPr lang="fr-FR" b="1" u="sng" dirty="0">
                <a:latin typeface="Times New Roman"/>
                <a:cs typeface="Times New Roman"/>
              </a:rPr>
              <a:t>Maté</a:t>
            </a:r>
            <a:r>
              <a:rPr lang="fr-FR" b="1" u="sng" spc="-10" dirty="0">
                <a:latin typeface="Times New Roman"/>
                <a:cs typeface="Times New Roman"/>
              </a:rPr>
              <a:t>ri</a:t>
            </a:r>
            <a:r>
              <a:rPr lang="fr-FR" b="1" u="sng" dirty="0">
                <a:latin typeface="Times New Roman"/>
                <a:cs typeface="Times New Roman"/>
              </a:rPr>
              <a:t>el</a:t>
            </a:r>
            <a:endParaRPr lang="fr-FR" u="sng" dirty="0">
              <a:latin typeface="Times New Roman"/>
              <a:cs typeface="Times New Roman"/>
            </a:endParaRPr>
          </a:p>
          <a:p>
            <a:pPr marL="12700" marR="5080" lvl="1" algn="just">
              <a:spcBef>
                <a:spcPts val="405"/>
              </a:spcBef>
              <a:tabLst>
                <a:tab pos="910590" algn="l"/>
              </a:tabLst>
            </a:pPr>
            <a:r>
              <a:rPr lang="fr-FR" spc="-5" dirty="0">
                <a:latin typeface="Times New Roman"/>
                <a:cs typeface="Times New Roman"/>
              </a:rPr>
              <a:t>Lignes de délimitation ou échelle de rythme, balles en mousse, cerceaux.</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7BB50C80-934E-4014-BE74-B8DD22D80565}"/>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48</a:t>
            </a:fld>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423605"/>
            <a:ext cx="8190230" cy="4360168"/>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21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art</a:t>
            </a:r>
            <a:r>
              <a:rPr lang="fr-FR" sz="1800" spc="215" dirty="0">
                <a:latin typeface="Times New Roman"/>
                <a:cs typeface="Times New Roman"/>
              </a:rPr>
              <a:t> </a:t>
            </a:r>
            <a:r>
              <a:rPr lang="fr-FR" sz="1800" dirty="0">
                <a:latin typeface="Times New Roman"/>
                <a:cs typeface="Times New Roman"/>
              </a:rPr>
              <a:t>du</a:t>
            </a:r>
            <a:r>
              <a:rPr lang="fr-FR" sz="1800" spc="195" dirty="0">
                <a:latin typeface="Times New Roman"/>
                <a:cs typeface="Times New Roman"/>
              </a:rPr>
              <a:t> </a:t>
            </a:r>
            <a:r>
              <a:rPr lang="fr-FR" sz="1800" dirty="0">
                <a:latin typeface="Times New Roman"/>
                <a:cs typeface="Times New Roman"/>
              </a:rPr>
              <a:t>«</a:t>
            </a:r>
            <a:r>
              <a:rPr lang="fr-FR" sz="1800" spc="195" dirty="0">
                <a:latin typeface="Times New Roman"/>
                <a:cs typeface="Times New Roman"/>
              </a:rPr>
              <a:t> </a:t>
            </a:r>
            <a:r>
              <a:rPr lang="fr-FR" sz="1800" dirty="0">
                <a:latin typeface="Times New Roman"/>
                <a:cs typeface="Times New Roman"/>
              </a:rPr>
              <a:t>T</a:t>
            </a:r>
            <a:r>
              <a:rPr lang="fr-FR" sz="1800" spc="175" dirty="0">
                <a:latin typeface="Times New Roman"/>
                <a:cs typeface="Times New Roman"/>
              </a:rPr>
              <a:t> </a:t>
            </a:r>
            <a:r>
              <a:rPr lang="fr-FR" sz="1800" dirty="0">
                <a:latin typeface="Times New Roman"/>
                <a:cs typeface="Times New Roman"/>
              </a:rPr>
              <a:t>»</a:t>
            </a:r>
            <a:r>
              <a:rPr lang="fr-FR" sz="1800" spc="19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e</a:t>
            </a:r>
            <a:r>
              <a:rPr lang="fr-FR" sz="1800" dirty="0">
                <a:latin typeface="Times New Roman"/>
                <a:cs typeface="Times New Roman"/>
              </a:rPr>
              <a:t>c</a:t>
            </a:r>
            <a:r>
              <a:rPr lang="fr-FR" sz="1800" spc="21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a</a:t>
            </a:r>
            <a:r>
              <a:rPr lang="fr-FR" sz="1800" spc="215" dirty="0">
                <a:latin typeface="Times New Roman"/>
                <a:cs typeface="Times New Roman"/>
              </a:rPr>
              <a:t> </a:t>
            </a:r>
            <a:r>
              <a:rPr lang="fr-FR" sz="1800" dirty="0">
                <a:latin typeface="Times New Roman"/>
                <a:cs typeface="Times New Roman"/>
              </a:rPr>
              <a:t>raque</a:t>
            </a:r>
            <a:r>
              <a:rPr lang="fr-FR" sz="1800" spc="5" dirty="0">
                <a:latin typeface="Times New Roman"/>
                <a:cs typeface="Times New Roman"/>
              </a:rPr>
              <a:t>t</a:t>
            </a:r>
            <a:r>
              <a:rPr lang="fr-FR" sz="1800" spc="-10" dirty="0">
                <a:latin typeface="Times New Roman"/>
                <a:cs typeface="Times New Roman"/>
              </a:rPr>
              <a:t>t</a:t>
            </a:r>
            <a:r>
              <a:rPr lang="fr-FR" sz="1800" dirty="0">
                <a:latin typeface="Times New Roman"/>
                <a:cs typeface="Times New Roman"/>
              </a:rPr>
              <a:t>e,</a:t>
            </a:r>
            <a:r>
              <a:rPr lang="fr-FR" sz="1800" spc="22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215"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spc="-10" dirty="0">
                <a:latin typeface="Times New Roman"/>
                <a:cs typeface="Times New Roman"/>
              </a:rPr>
              <a:t>a</a:t>
            </a:r>
            <a:r>
              <a:rPr lang="fr-FR" sz="1800" dirty="0">
                <a:latin typeface="Times New Roman"/>
                <a:cs typeface="Times New Roman"/>
              </a:rPr>
              <a:t>pper</a:t>
            </a:r>
            <a:r>
              <a:rPr lang="fr-FR" sz="1800" spc="215" dirty="0">
                <a:latin typeface="Times New Roman"/>
                <a:cs typeface="Times New Roman"/>
              </a:rPr>
              <a:t> </a:t>
            </a:r>
            <a:r>
              <a:rPr lang="fr-FR" sz="1800" dirty="0">
                <a:latin typeface="Times New Roman"/>
                <a:cs typeface="Times New Roman"/>
              </a:rPr>
              <a:t>une</a:t>
            </a:r>
            <a:r>
              <a:rPr lang="fr-FR" sz="1800" spc="21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20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nv</a:t>
            </a:r>
            <a:r>
              <a:rPr lang="fr-FR" sz="1800" spc="-15" dirty="0">
                <a:latin typeface="Times New Roman"/>
                <a:cs typeface="Times New Roman"/>
              </a:rPr>
              <a:t>o</a:t>
            </a:r>
            <a:r>
              <a:rPr lang="fr-FR" sz="1800" spc="2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215" dirty="0">
                <a:latin typeface="Times New Roman"/>
                <a:cs typeface="Times New Roman"/>
              </a:rPr>
              <a:t> </a:t>
            </a:r>
            <a:r>
              <a:rPr lang="fr-FR" sz="1800" dirty="0">
                <a:latin typeface="Times New Roman"/>
                <a:cs typeface="Times New Roman"/>
              </a:rPr>
              <a:t>en</a:t>
            </a:r>
            <a:r>
              <a:rPr lang="fr-FR" sz="1800" spc="210" dirty="0">
                <a:latin typeface="Times New Roman"/>
                <a:cs typeface="Times New Roman"/>
              </a:rPr>
              <a:t> </a:t>
            </a:r>
            <a:r>
              <a:rPr lang="fr-FR" sz="1800" dirty="0">
                <a:latin typeface="Times New Roman"/>
                <a:cs typeface="Times New Roman"/>
              </a:rPr>
              <a:t>ro</a:t>
            </a:r>
            <a:r>
              <a:rPr lang="fr-FR" sz="1800" spc="-15" dirty="0">
                <a:latin typeface="Times New Roman"/>
                <a:cs typeface="Times New Roman"/>
              </a:rPr>
              <a:t>u</a:t>
            </a:r>
            <a:r>
              <a:rPr lang="fr-FR" sz="1800" dirty="0">
                <a:latin typeface="Times New Roman"/>
                <a:cs typeface="Times New Roman"/>
              </a:rPr>
              <a:t>lant</a:t>
            </a:r>
            <a:r>
              <a:rPr lang="fr-FR" sz="1800" spc="204" dirty="0">
                <a:latin typeface="Times New Roman"/>
                <a:cs typeface="Times New Roman"/>
              </a:rPr>
              <a:t> </a:t>
            </a:r>
            <a:r>
              <a:rPr lang="fr-FR" sz="1800" dirty="0">
                <a:latin typeface="Times New Roman"/>
                <a:cs typeface="Times New Roman"/>
              </a:rPr>
              <a:t>par l’</a:t>
            </a:r>
            <a:r>
              <a:rPr lang="fr-FR" sz="1800" spc="5" dirty="0">
                <a:latin typeface="Times New Roman"/>
                <a:cs typeface="Times New Roman"/>
              </a:rPr>
              <a:t>é</a:t>
            </a:r>
            <a:r>
              <a:rPr lang="fr-FR" sz="1800" dirty="0">
                <a:latin typeface="Times New Roman"/>
                <a:cs typeface="Times New Roman"/>
              </a:rPr>
              <a:t>ducateur</a:t>
            </a:r>
            <a:r>
              <a:rPr lang="fr-FR" sz="1800" spc="215" dirty="0">
                <a:latin typeface="Times New Roman"/>
                <a:cs typeface="Times New Roman"/>
              </a:rPr>
              <a:t> </a:t>
            </a:r>
            <a:r>
              <a:rPr lang="fr-FR" sz="1800" dirty="0">
                <a:latin typeface="Times New Roman"/>
                <a:cs typeface="Times New Roman"/>
              </a:rPr>
              <a:t>à</a:t>
            </a:r>
            <a:r>
              <a:rPr lang="fr-FR" sz="1800" spc="20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r</a:t>
            </a:r>
            <a:r>
              <a:rPr lang="fr-FR" sz="1800" dirty="0">
                <a:latin typeface="Times New Roman"/>
                <a:cs typeface="Times New Roman"/>
              </a:rPr>
              <a:t>oi</a:t>
            </a:r>
            <a:r>
              <a:rPr lang="fr-FR" sz="1800" spc="5" dirty="0">
                <a:latin typeface="Times New Roman"/>
                <a:cs typeface="Times New Roman"/>
              </a:rPr>
              <a:t>t</a:t>
            </a:r>
            <a:r>
              <a:rPr lang="fr-FR" sz="1800" dirty="0">
                <a:latin typeface="Times New Roman"/>
                <a:cs typeface="Times New Roman"/>
              </a:rPr>
              <a:t>e</a:t>
            </a:r>
            <a:r>
              <a:rPr lang="fr-FR" sz="1800" spc="215" dirty="0">
                <a:latin typeface="Times New Roman"/>
                <a:cs typeface="Times New Roman"/>
              </a:rPr>
              <a:t> </a:t>
            </a:r>
            <a:r>
              <a:rPr lang="fr-FR" sz="1800" dirty="0">
                <a:latin typeface="Times New Roman"/>
                <a:cs typeface="Times New Roman"/>
              </a:rPr>
              <a:t>ou</a:t>
            </a:r>
            <a:r>
              <a:rPr lang="fr-FR" sz="1800" spc="195" dirty="0">
                <a:latin typeface="Times New Roman"/>
                <a:cs typeface="Times New Roman"/>
              </a:rPr>
              <a:t> </a:t>
            </a:r>
            <a:r>
              <a:rPr lang="fr-FR" sz="1800" dirty="0">
                <a:latin typeface="Times New Roman"/>
                <a:cs typeface="Times New Roman"/>
              </a:rPr>
              <a:t>à</a:t>
            </a:r>
            <a:r>
              <a:rPr lang="fr-FR" sz="1800" spc="210" dirty="0">
                <a:latin typeface="Times New Roman"/>
                <a:cs typeface="Times New Roman"/>
              </a:rPr>
              <a:t> </a:t>
            </a:r>
            <a:r>
              <a:rPr lang="fr-FR" sz="1800" dirty="0">
                <a:latin typeface="Times New Roman"/>
                <a:cs typeface="Times New Roman"/>
              </a:rPr>
              <a:t>gau</a:t>
            </a:r>
            <a:r>
              <a:rPr lang="fr-FR" sz="1800" spc="5" dirty="0">
                <a:latin typeface="Times New Roman"/>
                <a:cs typeface="Times New Roman"/>
              </a:rPr>
              <a:t>c</a:t>
            </a:r>
            <a:r>
              <a:rPr lang="fr-FR" sz="1800" spc="-15" dirty="0">
                <a:latin typeface="Times New Roman"/>
                <a:cs typeface="Times New Roman"/>
              </a:rPr>
              <a:t>h</a:t>
            </a:r>
            <a:r>
              <a:rPr lang="fr-FR" sz="1800" dirty="0">
                <a:latin typeface="Times New Roman"/>
                <a:cs typeface="Times New Roman"/>
              </a:rPr>
              <a:t>e</a:t>
            </a:r>
            <a:r>
              <a:rPr lang="fr-FR" sz="1800" spc="215" dirty="0">
                <a:latin typeface="Times New Roman"/>
                <a:cs typeface="Times New Roman"/>
              </a:rPr>
              <a:t> </a:t>
            </a:r>
            <a:r>
              <a:rPr lang="fr-FR" sz="1800" dirty="0">
                <a:latin typeface="Times New Roman"/>
                <a:cs typeface="Times New Roman"/>
              </a:rPr>
              <a:t>du</a:t>
            </a:r>
            <a:r>
              <a:rPr lang="fr-FR" sz="1800" spc="210" dirty="0">
                <a:latin typeface="Times New Roman"/>
                <a:cs typeface="Times New Roman"/>
              </a:rPr>
              <a:t> </a:t>
            </a:r>
            <a:r>
              <a:rPr lang="fr-FR" sz="1800" dirty="0">
                <a:latin typeface="Times New Roman"/>
                <a:cs typeface="Times New Roman"/>
              </a:rPr>
              <a:t>«</a:t>
            </a:r>
            <a:r>
              <a:rPr lang="fr-FR" sz="1800" spc="195" dirty="0">
                <a:latin typeface="Times New Roman"/>
                <a:cs typeface="Times New Roman"/>
              </a:rPr>
              <a:t> </a:t>
            </a:r>
            <a:r>
              <a:rPr lang="fr-FR" sz="1800" dirty="0">
                <a:latin typeface="Times New Roman"/>
                <a:cs typeface="Times New Roman"/>
              </a:rPr>
              <a:t>T</a:t>
            </a:r>
            <a:r>
              <a:rPr lang="fr-FR" sz="1800" spc="175" dirty="0">
                <a:latin typeface="Times New Roman"/>
                <a:cs typeface="Times New Roman"/>
              </a:rPr>
              <a:t> </a:t>
            </a:r>
            <a:r>
              <a:rPr lang="fr-FR" sz="1800" dirty="0">
                <a:latin typeface="Times New Roman"/>
                <a:cs typeface="Times New Roman"/>
              </a:rPr>
              <a:t>»</a:t>
            </a:r>
            <a:r>
              <a:rPr lang="fr-FR" sz="1800" spc="195" dirty="0">
                <a:latin typeface="Times New Roman"/>
                <a:cs typeface="Times New Roman"/>
              </a:rPr>
              <a:t> </a:t>
            </a:r>
            <a:r>
              <a:rPr lang="fr-FR" sz="1800" dirty="0">
                <a:latin typeface="Times New Roman"/>
                <a:cs typeface="Times New Roman"/>
              </a:rPr>
              <a:t>et</a:t>
            </a:r>
            <a:r>
              <a:rPr lang="fr-FR" sz="1800" spc="210"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indre</a:t>
            </a:r>
            <a:r>
              <a:rPr lang="fr-FR" sz="1800" spc="22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210" dirty="0">
                <a:latin typeface="Times New Roman"/>
                <a:cs typeface="Times New Roman"/>
              </a:rPr>
              <a:t> </a:t>
            </a:r>
            <a:r>
              <a:rPr lang="fr-FR" sz="1800" dirty="0">
                <a:latin typeface="Times New Roman"/>
                <a:cs typeface="Times New Roman"/>
              </a:rPr>
              <a:t>buts</a:t>
            </a:r>
            <a:r>
              <a:rPr lang="fr-FR" sz="1800" spc="204"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é</a:t>
            </a:r>
            <a:r>
              <a:rPr lang="fr-FR" sz="1800" dirty="0">
                <a:latin typeface="Times New Roman"/>
                <a:cs typeface="Times New Roman"/>
              </a:rPr>
              <a:t>s</a:t>
            </a:r>
            <a:r>
              <a:rPr lang="fr-FR" sz="1800" spc="204" dirty="0">
                <a:latin typeface="Times New Roman"/>
                <a:cs typeface="Times New Roman"/>
              </a:rPr>
              <a:t> </a:t>
            </a:r>
            <a:r>
              <a:rPr lang="fr-FR" sz="1800" dirty="0">
                <a:latin typeface="Times New Roman"/>
                <a:cs typeface="Times New Roman"/>
              </a:rPr>
              <a:t>co</a:t>
            </a:r>
            <a:r>
              <a:rPr lang="fr-FR" sz="1800" spc="-10" dirty="0">
                <a:latin typeface="Times New Roman"/>
                <a:cs typeface="Times New Roman"/>
              </a:rPr>
              <a:t>n</a:t>
            </a:r>
            <a:r>
              <a:rPr lang="fr-FR" sz="1800" dirty="0">
                <a:latin typeface="Times New Roman"/>
                <a:cs typeface="Times New Roman"/>
              </a:rPr>
              <a:t>tre</a:t>
            </a:r>
            <a:r>
              <a:rPr lang="fr-FR" sz="1800" spc="220" dirty="0">
                <a:latin typeface="Times New Roman"/>
                <a:cs typeface="Times New Roman"/>
              </a:rPr>
              <a:t> </a:t>
            </a:r>
            <a:r>
              <a:rPr lang="fr-FR" sz="1800" spc="-10" dirty="0">
                <a:latin typeface="Times New Roman"/>
                <a:cs typeface="Times New Roman"/>
              </a:rPr>
              <a:t>le</a:t>
            </a:r>
            <a:r>
              <a:rPr lang="fr-FR" sz="1800" dirty="0">
                <a:latin typeface="Times New Roman"/>
                <a:cs typeface="Times New Roman"/>
              </a:rPr>
              <a:t>s</a:t>
            </a:r>
            <a:r>
              <a:rPr lang="fr-FR" sz="1800" spc="204"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urs selon</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ang</a:t>
            </a:r>
            <a:r>
              <a:rPr lang="fr-FR" sz="1800" spc="5" dirty="0">
                <a:latin typeface="Times New Roman"/>
                <a:cs typeface="Times New Roman"/>
              </a:rPr>
              <a:t>l</a:t>
            </a:r>
            <a:r>
              <a:rPr lang="fr-FR" sz="1800" dirty="0">
                <a:latin typeface="Times New Roman"/>
                <a:cs typeface="Times New Roman"/>
              </a:rPr>
              <a:t>es</a:t>
            </a:r>
            <a:r>
              <a:rPr lang="fr-FR" sz="1800" spc="-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doubl</a:t>
            </a:r>
            <a:r>
              <a:rPr lang="fr-FR" sz="1800" spc="5" dirty="0">
                <a:latin typeface="Times New Roman"/>
                <a:cs typeface="Times New Roman"/>
              </a:rPr>
              <a:t>e</a:t>
            </a:r>
            <a:r>
              <a:rPr lang="fr-FR" sz="1800" dirty="0">
                <a:latin typeface="Times New Roman"/>
                <a:cs typeface="Times New Roman"/>
              </a:rPr>
              <a:t>-</a:t>
            </a:r>
            <a:r>
              <a:rPr lang="fr-FR" sz="1800" spc="-10" dirty="0">
                <a:latin typeface="Times New Roman"/>
                <a:cs typeface="Times New Roman"/>
              </a:rPr>
              <a:t>m</a:t>
            </a:r>
            <a:r>
              <a:rPr lang="fr-FR" sz="1800" dirty="0">
                <a:latin typeface="Times New Roman"/>
                <a:cs typeface="Times New Roman"/>
              </a:rPr>
              <a:t>u</a:t>
            </a:r>
            <a:r>
              <a:rPr lang="fr-FR" sz="1800" spc="-75" dirty="0">
                <a:latin typeface="Times New Roman"/>
                <a:cs typeface="Times New Roman"/>
              </a:rPr>
              <a:t>r</a:t>
            </a:r>
            <a:r>
              <a:rPr lang="fr-FR" sz="1800" dirty="0">
                <a:latin typeface="Times New Roman"/>
                <a:cs typeface="Times New Roman"/>
              </a:rPr>
              <a:t>, de</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para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è</a:t>
            </a:r>
            <a:r>
              <a:rPr lang="fr-FR" sz="1800" dirty="0">
                <a:latin typeface="Times New Roman"/>
                <a:cs typeface="Times New Roman"/>
              </a:rPr>
              <a:t>le</a:t>
            </a:r>
            <a:r>
              <a:rPr lang="fr-FR" sz="1800" spc="-2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crois</a:t>
            </a:r>
            <a:r>
              <a:rPr lang="fr-FR" sz="1800" spc="5" dirty="0">
                <a:latin typeface="Times New Roman"/>
                <a:cs typeface="Times New Roman"/>
              </a:rPr>
              <a:t>é</a:t>
            </a:r>
            <a:r>
              <a:rPr lang="fr-FR" sz="1800" dirty="0">
                <a:latin typeface="Times New Roman"/>
                <a:cs typeface="Times New Roman"/>
              </a:rPr>
              <a:t>.</a:t>
            </a:r>
          </a:p>
          <a:p>
            <a:pPr marL="12700" marR="5080" algn="just">
              <a:lnSpc>
                <a:spcPct val="100000"/>
              </a:lnSpc>
              <a:spcBef>
                <a:spcPts val="430"/>
              </a:spcBef>
            </a:pPr>
            <a:endParaRPr lang="fr-FR" sz="18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a:t>
            </a:r>
          </a:p>
          <a:p>
            <a:pPr marL="12700">
              <a:lnSpc>
                <a:spcPct val="100000"/>
              </a:lnSpc>
              <a:tabLst>
                <a:tab pos="404495" algn="l"/>
              </a:tabLst>
            </a:pPr>
            <a:r>
              <a:rPr lang="fr-FR" dirty="0">
                <a:latin typeface="Times New Roman"/>
                <a:cs typeface="Times New Roman"/>
              </a:rPr>
              <a:t>Annoncer les cibles à atteindre pour que le patient prenne la balle en conséquence (plus tôt et plus devant ou plus tard et plus derrière).</a:t>
            </a:r>
          </a:p>
          <a:p>
            <a:pPr marL="12700">
              <a:lnSpc>
                <a:spcPct val="100000"/>
              </a:lnSpc>
              <a:tabLst>
                <a:tab pos="404495" algn="l"/>
              </a:tabLst>
            </a:pPr>
            <a:endParaRPr lang="fr-FR"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Objectif pédagogique</a:t>
            </a:r>
          </a:p>
          <a:p>
            <a:pPr marL="12700">
              <a:lnSpc>
                <a:spcPct val="100000"/>
              </a:lnSpc>
              <a:spcBef>
                <a:spcPts val="434"/>
              </a:spcBef>
              <a:tabLst>
                <a:tab pos="1122045" algn="l"/>
                <a:tab pos="1506220" algn="l"/>
                <a:tab pos="2510155" algn="l"/>
                <a:tab pos="3481704" algn="l"/>
                <a:tab pos="3827145" algn="l"/>
                <a:tab pos="4543425" algn="l"/>
                <a:tab pos="5093970" algn="l"/>
                <a:tab pos="5478145" algn="l"/>
                <a:tab pos="6625590" algn="l"/>
                <a:tab pos="7625715" algn="l"/>
                <a:tab pos="7922895" algn="l"/>
              </a:tabLst>
            </a:pPr>
            <a:r>
              <a:rPr lang="fr-FR" dirty="0">
                <a:latin typeface="Times New Roman"/>
                <a:cs typeface="Times New Roman"/>
              </a:rPr>
              <a:t>A</a:t>
            </a:r>
            <a:r>
              <a:rPr lang="fr-FR" spc="-10" dirty="0">
                <a:latin typeface="Times New Roman"/>
                <a:cs typeface="Times New Roman"/>
              </a:rPr>
              <a:t>p</a:t>
            </a:r>
            <a:r>
              <a:rPr lang="fr-FR" dirty="0">
                <a:latin typeface="Times New Roman"/>
                <a:cs typeface="Times New Roman"/>
              </a:rPr>
              <a:t>prendre	les	di</a:t>
            </a:r>
            <a:r>
              <a:rPr lang="fr-FR" spc="-35" dirty="0">
                <a:latin typeface="Times New Roman"/>
                <a:cs typeface="Times New Roman"/>
              </a:rPr>
              <a:t>f</a:t>
            </a:r>
            <a:r>
              <a:rPr lang="fr-FR" dirty="0">
                <a:latin typeface="Times New Roman"/>
                <a:cs typeface="Times New Roman"/>
              </a:rPr>
              <a:t>fér</a:t>
            </a:r>
            <a:r>
              <a:rPr lang="fr-FR" spc="5" dirty="0">
                <a:latin typeface="Times New Roman"/>
                <a:cs typeface="Times New Roman"/>
              </a:rPr>
              <a:t>e</a:t>
            </a:r>
            <a:r>
              <a:rPr lang="fr-FR" dirty="0">
                <a:latin typeface="Times New Roman"/>
                <a:cs typeface="Times New Roman"/>
              </a:rPr>
              <a:t>nts	</a:t>
            </a:r>
            <a:r>
              <a:rPr lang="fr-FR" spc="-15" dirty="0">
                <a:latin typeface="Times New Roman"/>
                <a:cs typeface="Times New Roman"/>
              </a:rPr>
              <a:t>m</a:t>
            </a:r>
            <a:r>
              <a:rPr lang="fr-FR" dirty="0">
                <a:latin typeface="Times New Roman"/>
                <a:cs typeface="Times New Roman"/>
              </a:rPr>
              <a:t>oments	</a:t>
            </a:r>
            <a:r>
              <a:rPr lang="fr-FR" spc="-15" dirty="0">
                <a:latin typeface="Times New Roman"/>
                <a:cs typeface="Times New Roman"/>
              </a:rPr>
              <a:t>d</a:t>
            </a:r>
            <a:r>
              <a:rPr lang="fr-FR" dirty="0">
                <a:latin typeface="Times New Roman"/>
                <a:cs typeface="Times New Roman"/>
              </a:rPr>
              <a:t>e	frappe	a</a:t>
            </a:r>
            <a:r>
              <a:rPr lang="fr-FR" spc="-10" dirty="0">
                <a:latin typeface="Times New Roman"/>
                <a:cs typeface="Times New Roman"/>
              </a:rPr>
              <a:t>v</a:t>
            </a:r>
            <a:r>
              <a:rPr lang="fr-FR" dirty="0">
                <a:latin typeface="Times New Roman"/>
                <a:cs typeface="Times New Roman"/>
              </a:rPr>
              <a:t>ec	</a:t>
            </a:r>
            <a:r>
              <a:rPr lang="fr-FR" spc="-10" dirty="0">
                <a:latin typeface="Times New Roman"/>
                <a:cs typeface="Times New Roman"/>
              </a:rPr>
              <a:t>l</a:t>
            </a:r>
            <a:r>
              <a:rPr lang="fr-FR" dirty="0">
                <a:latin typeface="Times New Roman"/>
                <a:cs typeface="Times New Roman"/>
              </a:rPr>
              <a:t>es	tr</a:t>
            </a:r>
            <a:r>
              <a:rPr lang="fr-FR" spc="5" dirty="0">
                <a:latin typeface="Times New Roman"/>
                <a:cs typeface="Times New Roman"/>
              </a:rPr>
              <a:t>a</a:t>
            </a:r>
            <a:r>
              <a:rPr lang="fr-FR" spc="-10" dirty="0">
                <a:latin typeface="Times New Roman"/>
                <a:cs typeface="Times New Roman"/>
              </a:rPr>
              <a:t>je</a:t>
            </a:r>
            <a:r>
              <a:rPr lang="fr-FR" dirty="0">
                <a:latin typeface="Times New Roman"/>
                <a:cs typeface="Times New Roman"/>
              </a:rPr>
              <a:t>c</a:t>
            </a:r>
            <a:r>
              <a:rPr lang="fr-FR" spc="5" dirty="0">
                <a:latin typeface="Times New Roman"/>
                <a:cs typeface="Times New Roman"/>
              </a:rPr>
              <a:t>t</a:t>
            </a:r>
            <a:r>
              <a:rPr lang="fr-FR" dirty="0">
                <a:latin typeface="Times New Roman"/>
                <a:cs typeface="Times New Roman"/>
              </a:rPr>
              <a:t>oires	ob</a:t>
            </a:r>
            <a:r>
              <a:rPr lang="fr-FR" spc="-15" dirty="0">
                <a:latin typeface="Times New Roman"/>
                <a:cs typeface="Times New Roman"/>
              </a:rPr>
              <a:t>t</a:t>
            </a:r>
            <a:r>
              <a:rPr lang="fr-FR" dirty="0">
                <a:latin typeface="Times New Roman"/>
                <a:cs typeface="Times New Roman"/>
              </a:rPr>
              <a:t>enue</a:t>
            </a:r>
            <a:r>
              <a:rPr lang="fr-FR" spc="-15" dirty="0">
                <a:latin typeface="Times New Roman"/>
                <a:cs typeface="Times New Roman"/>
              </a:rPr>
              <a:t>s</a:t>
            </a:r>
            <a:r>
              <a:rPr lang="fr-FR" dirty="0">
                <a:latin typeface="Times New Roman"/>
                <a:cs typeface="Times New Roman"/>
              </a:rPr>
              <a:t>,	et	</a:t>
            </a:r>
            <a:r>
              <a:rPr lang="fr-FR" spc="-10" dirty="0">
                <a:latin typeface="Times New Roman"/>
                <a:cs typeface="Times New Roman"/>
              </a:rPr>
              <a:t>l</a:t>
            </a:r>
            <a:r>
              <a:rPr lang="fr-FR" dirty="0">
                <a:latin typeface="Times New Roman"/>
                <a:cs typeface="Times New Roman"/>
              </a:rPr>
              <a:t>es</a:t>
            </a:r>
          </a:p>
          <a:p>
            <a:pPr marL="12700">
              <a:lnSpc>
                <a:spcPct val="100000"/>
              </a:lnSpc>
            </a:pPr>
            <a:r>
              <a:rPr lang="fr-FR" dirty="0">
                <a:latin typeface="Times New Roman"/>
                <a:cs typeface="Times New Roman"/>
              </a:rPr>
              <a:t>a</a:t>
            </a:r>
            <a:r>
              <a:rPr lang="fr-FR" spc="5" dirty="0">
                <a:latin typeface="Times New Roman"/>
                <a:cs typeface="Times New Roman"/>
              </a:rPr>
              <a:t>c</a:t>
            </a:r>
            <a:r>
              <a:rPr lang="fr-FR" dirty="0">
                <a:latin typeface="Times New Roman"/>
                <a:cs typeface="Times New Roman"/>
              </a:rPr>
              <a:t>compagne</a:t>
            </a:r>
            <a:r>
              <a:rPr lang="fr-FR" spc="-10" dirty="0">
                <a:latin typeface="Times New Roman"/>
                <a:cs typeface="Times New Roman"/>
              </a:rPr>
              <a:t>m</a:t>
            </a:r>
            <a:r>
              <a:rPr lang="fr-FR" dirty="0">
                <a:latin typeface="Times New Roman"/>
                <a:cs typeface="Times New Roman"/>
              </a:rPr>
              <a:t>en</a:t>
            </a:r>
            <a:r>
              <a:rPr lang="fr-FR" spc="5" dirty="0">
                <a:latin typeface="Times New Roman"/>
                <a:cs typeface="Times New Roman"/>
              </a:rPr>
              <a:t>t</a:t>
            </a:r>
            <a:r>
              <a:rPr lang="fr-FR" dirty="0">
                <a:latin typeface="Times New Roman"/>
                <a:cs typeface="Times New Roman"/>
              </a:rPr>
              <a:t>s.</a:t>
            </a:r>
          </a:p>
          <a:p>
            <a:pPr marL="12700">
              <a:lnSpc>
                <a:spcPct val="100000"/>
              </a:lnSpc>
            </a:pPr>
            <a:endParaRPr lang="fr-FR"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Matériel</a:t>
            </a:r>
          </a:p>
          <a:p>
            <a:pPr marL="12700">
              <a:lnSpc>
                <a:spcPct val="100000"/>
              </a:lnSpc>
              <a:spcBef>
                <a:spcPts val="434"/>
              </a:spcBef>
              <a:tabLst>
                <a:tab pos="1122045" algn="l"/>
                <a:tab pos="1506220" algn="l"/>
                <a:tab pos="2510155" algn="l"/>
                <a:tab pos="3481704" algn="l"/>
                <a:tab pos="3827145" algn="l"/>
                <a:tab pos="4543425" algn="l"/>
                <a:tab pos="5093970" algn="l"/>
                <a:tab pos="5478145" algn="l"/>
                <a:tab pos="6625590" algn="l"/>
                <a:tab pos="7625715" algn="l"/>
                <a:tab pos="7922895" algn="l"/>
              </a:tabLst>
            </a:pPr>
            <a:r>
              <a:rPr lang="fr-FR" dirty="0">
                <a:latin typeface="Times New Roman"/>
                <a:cs typeface="Times New Roman"/>
              </a:rPr>
              <a:t>Plots, balles en mousse, raquettes.</a:t>
            </a:r>
          </a:p>
        </p:txBody>
      </p:sp>
      <p:sp>
        <p:nvSpPr>
          <p:cNvPr id="7" name="object 7"/>
          <p:cNvSpPr txBox="1"/>
          <p:nvPr/>
        </p:nvSpPr>
        <p:spPr>
          <a:xfrm>
            <a:off x="6489700" y="285507"/>
            <a:ext cx="3505200"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Hockeyeur</a:t>
            </a:r>
          </a:p>
        </p:txBody>
      </p:sp>
      <p:sp>
        <p:nvSpPr>
          <p:cNvPr id="8" name="object 8"/>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Tôt et Tard</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86C93E33-B747-4321-8B49-FF4CB234A485}"/>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49</a:t>
            </a:fld>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706173"/>
            <a:ext cx="8493760" cy="4226798"/>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Dispo</a:t>
            </a:r>
            <a:r>
              <a:rPr lang="fr-FR" sz="1800" spc="-10" dirty="0">
                <a:latin typeface="Times New Roman"/>
                <a:cs typeface="Times New Roman"/>
              </a:rPr>
              <a:t>s</a:t>
            </a:r>
            <a:r>
              <a:rPr lang="fr-FR" sz="1800" dirty="0">
                <a:latin typeface="Times New Roman"/>
                <a:cs typeface="Times New Roman"/>
              </a:rPr>
              <a:t>ez</a:t>
            </a:r>
            <a:r>
              <a:rPr lang="fr-FR" sz="1800" spc="100" dirty="0">
                <a:latin typeface="Times New Roman"/>
                <a:cs typeface="Times New Roman"/>
              </a:rPr>
              <a:t> </a:t>
            </a:r>
            <a:r>
              <a:rPr lang="fr-FR" sz="1800" dirty="0">
                <a:latin typeface="Times New Roman"/>
                <a:cs typeface="Times New Roman"/>
              </a:rPr>
              <a:t>des</a:t>
            </a:r>
            <a:r>
              <a:rPr lang="fr-FR" sz="1800" spc="9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i</a:t>
            </a:r>
            <a:r>
              <a:rPr lang="fr-FR" sz="1800" spc="-10" dirty="0">
                <a:latin typeface="Times New Roman"/>
                <a:cs typeface="Times New Roman"/>
              </a:rPr>
              <a:t>g</a:t>
            </a:r>
            <a:r>
              <a:rPr lang="fr-FR" sz="1800" dirty="0">
                <a:latin typeface="Times New Roman"/>
                <a:cs typeface="Times New Roman"/>
              </a:rPr>
              <a:t>nes</a:t>
            </a:r>
            <a:r>
              <a:rPr lang="fr-FR" sz="1800" spc="90" dirty="0">
                <a:latin typeface="Times New Roman"/>
                <a:cs typeface="Times New Roman"/>
              </a:rPr>
              <a:t> </a:t>
            </a:r>
            <a:r>
              <a:rPr lang="fr-FR" sz="1800" dirty="0">
                <a:latin typeface="Times New Roman"/>
                <a:cs typeface="Times New Roman"/>
              </a:rPr>
              <a:t>sur</a:t>
            </a:r>
            <a:r>
              <a:rPr lang="fr-FR" sz="1800" spc="85" dirty="0">
                <a:latin typeface="Times New Roman"/>
                <a:cs typeface="Times New Roman"/>
              </a:rPr>
              <a:t> </a:t>
            </a:r>
            <a:r>
              <a:rPr lang="fr-FR" sz="1800" dirty="0">
                <a:latin typeface="Times New Roman"/>
                <a:cs typeface="Times New Roman"/>
              </a:rPr>
              <a:t>le</a:t>
            </a:r>
            <a:r>
              <a:rPr lang="fr-FR" sz="1800" spc="80" dirty="0">
                <a:latin typeface="Times New Roman"/>
                <a:cs typeface="Times New Roman"/>
              </a:rPr>
              <a:t> </a:t>
            </a:r>
            <a:r>
              <a:rPr lang="fr-FR" sz="1800" dirty="0">
                <a:latin typeface="Times New Roman"/>
                <a:cs typeface="Times New Roman"/>
              </a:rPr>
              <a:t>sol,</a:t>
            </a:r>
            <a:r>
              <a:rPr lang="fr-FR" sz="1800" spc="85" dirty="0">
                <a:latin typeface="Times New Roman"/>
                <a:cs typeface="Times New Roman"/>
              </a:rPr>
              <a:t> </a:t>
            </a:r>
            <a:r>
              <a:rPr lang="fr-FR" sz="1800" dirty="0">
                <a:latin typeface="Times New Roman"/>
                <a:cs typeface="Times New Roman"/>
              </a:rPr>
              <a:t>espac</a:t>
            </a:r>
            <a:r>
              <a:rPr lang="fr-FR" sz="1800" spc="5" dirty="0">
                <a:latin typeface="Times New Roman"/>
                <a:cs typeface="Times New Roman"/>
              </a:rPr>
              <a:t>é</a:t>
            </a:r>
            <a:r>
              <a:rPr lang="fr-FR" sz="1800" dirty="0">
                <a:latin typeface="Times New Roman"/>
                <a:cs typeface="Times New Roman"/>
              </a:rPr>
              <a:t>es</a:t>
            </a:r>
            <a:r>
              <a:rPr lang="fr-FR" sz="1800" spc="90" dirty="0">
                <a:latin typeface="Times New Roman"/>
                <a:cs typeface="Times New Roman"/>
              </a:rPr>
              <a:t> </a:t>
            </a:r>
            <a:r>
              <a:rPr lang="fr-FR" sz="1800" dirty="0">
                <a:latin typeface="Times New Roman"/>
                <a:cs typeface="Times New Roman"/>
              </a:rPr>
              <a:t>d’u</a:t>
            </a:r>
            <a:r>
              <a:rPr lang="fr-FR" sz="1800" spc="-15" dirty="0">
                <a:latin typeface="Times New Roman"/>
                <a:cs typeface="Times New Roman"/>
              </a:rPr>
              <a:t>n</a:t>
            </a:r>
            <a:r>
              <a:rPr lang="fr-FR" sz="1800" dirty="0">
                <a:latin typeface="Times New Roman"/>
                <a:cs typeface="Times New Roman"/>
              </a:rPr>
              <a:t>e</a:t>
            </a:r>
            <a:r>
              <a:rPr lang="fr-FR" sz="1800" spc="90" dirty="0">
                <a:latin typeface="Times New Roman"/>
                <a:cs typeface="Times New Roman"/>
              </a:rPr>
              <a:t> </a:t>
            </a:r>
            <a:r>
              <a:rPr lang="fr-FR" sz="1800" dirty="0">
                <a:latin typeface="Times New Roman"/>
                <a:cs typeface="Times New Roman"/>
              </a:rPr>
              <a:t>t</a:t>
            </a:r>
            <a:r>
              <a:rPr lang="fr-FR" sz="1800" spc="-10" dirty="0">
                <a:latin typeface="Times New Roman"/>
                <a:cs typeface="Times New Roman"/>
              </a:rPr>
              <a:t>re</a:t>
            </a:r>
            <a:r>
              <a:rPr lang="fr-FR" sz="1800" dirty="0">
                <a:latin typeface="Times New Roman"/>
                <a:cs typeface="Times New Roman"/>
              </a:rPr>
              <a:t>nt</a:t>
            </a:r>
            <a:r>
              <a:rPr lang="fr-FR" sz="1800" spc="5" dirty="0">
                <a:latin typeface="Times New Roman"/>
                <a:cs typeface="Times New Roman"/>
              </a:rPr>
              <a:t>a</a:t>
            </a:r>
            <a:r>
              <a:rPr lang="fr-FR" sz="1800" dirty="0">
                <a:latin typeface="Times New Roman"/>
                <a:cs typeface="Times New Roman"/>
              </a:rPr>
              <a:t>ine</a:t>
            </a:r>
            <a:r>
              <a:rPr lang="fr-FR" sz="1800" spc="90" dirty="0">
                <a:latin typeface="Times New Roman"/>
                <a:cs typeface="Times New Roman"/>
              </a:rPr>
              <a:t> </a:t>
            </a:r>
            <a:r>
              <a:rPr lang="fr-FR" sz="1800" dirty="0">
                <a:latin typeface="Times New Roman"/>
                <a:cs typeface="Times New Roman"/>
              </a:rPr>
              <a:t>de</a:t>
            </a:r>
            <a:r>
              <a:rPr lang="fr-FR" sz="1800" spc="8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n</a:t>
            </a:r>
            <a:r>
              <a:rPr lang="fr-FR" sz="1800" spc="-10" dirty="0">
                <a:latin typeface="Times New Roman"/>
                <a:cs typeface="Times New Roman"/>
              </a:rPr>
              <a:t>t</a:t>
            </a:r>
            <a:r>
              <a:rPr lang="fr-FR" sz="1800" dirty="0">
                <a:latin typeface="Times New Roman"/>
                <a:cs typeface="Times New Roman"/>
              </a:rPr>
              <a:t>imètr</a:t>
            </a:r>
            <a:r>
              <a:rPr lang="fr-FR" sz="1800" spc="5" dirty="0">
                <a:latin typeface="Times New Roman"/>
                <a:cs typeface="Times New Roman"/>
              </a:rPr>
              <a:t>e</a:t>
            </a:r>
            <a:r>
              <a:rPr lang="fr-FR" sz="1800" dirty="0">
                <a:latin typeface="Times New Roman"/>
                <a:cs typeface="Times New Roman"/>
              </a:rPr>
              <a:t>s.</a:t>
            </a:r>
            <a:r>
              <a:rPr lang="fr-FR" sz="1800" spc="80" dirty="0">
                <a:latin typeface="Times New Roman"/>
                <a:cs typeface="Times New Roman"/>
              </a:rPr>
              <a:t> </a:t>
            </a:r>
            <a:r>
              <a:rPr lang="fr-FR" sz="1800" dirty="0">
                <a:latin typeface="Times New Roman"/>
                <a:cs typeface="Times New Roman"/>
              </a:rPr>
              <a:t>Les</a:t>
            </a:r>
            <a:r>
              <a:rPr lang="fr-FR" sz="1800" spc="75" dirty="0">
                <a:latin typeface="Times New Roman"/>
                <a:cs typeface="Times New Roman"/>
              </a:rPr>
              <a:t> </a:t>
            </a:r>
            <a:r>
              <a:rPr lang="fr-FR" sz="1800" dirty="0">
                <a:latin typeface="Times New Roman"/>
                <a:cs typeface="Times New Roman"/>
              </a:rPr>
              <a:t>patients</a:t>
            </a:r>
            <a:r>
              <a:rPr lang="fr-FR" sz="1800" spc="80" dirty="0">
                <a:latin typeface="Times New Roman"/>
                <a:cs typeface="Times New Roman"/>
              </a:rPr>
              <a:t> </a:t>
            </a:r>
            <a:r>
              <a:rPr lang="fr-FR" sz="1800" dirty="0">
                <a:latin typeface="Times New Roman"/>
                <a:cs typeface="Times New Roman"/>
              </a:rPr>
              <a:t>doiv</a:t>
            </a:r>
            <a:r>
              <a:rPr lang="fr-FR" sz="1800" spc="5" dirty="0">
                <a:latin typeface="Times New Roman"/>
                <a:cs typeface="Times New Roman"/>
              </a:rPr>
              <a:t>e</a:t>
            </a:r>
            <a:r>
              <a:rPr lang="fr-FR" sz="1800" dirty="0">
                <a:latin typeface="Times New Roman"/>
                <a:cs typeface="Times New Roman"/>
              </a:rPr>
              <a:t>nt po</a:t>
            </a:r>
            <a:r>
              <a:rPr lang="fr-FR" sz="1800" spc="-10" dirty="0">
                <a:latin typeface="Times New Roman"/>
                <a:cs typeface="Times New Roman"/>
              </a:rPr>
              <a:t>s</a:t>
            </a:r>
            <a:r>
              <a:rPr lang="fr-FR" sz="1800" dirty="0">
                <a:latin typeface="Times New Roman"/>
                <a:cs typeface="Times New Roman"/>
              </a:rPr>
              <a:t>er</a:t>
            </a:r>
            <a:r>
              <a:rPr lang="fr-FR" sz="1800" spc="-5" dirty="0">
                <a:latin typeface="Times New Roman"/>
                <a:cs typeface="Times New Roman"/>
              </a:rPr>
              <a:t> u</a:t>
            </a:r>
            <a:r>
              <a:rPr lang="fr-FR" sz="1800" dirty="0">
                <a:latin typeface="Times New Roman"/>
                <a:cs typeface="Times New Roman"/>
              </a:rPr>
              <a:t>n seul</a:t>
            </a:r>
            <a:r>
              <a:rPr lang="fr-FR" sz="1800" spc="-5" dirty="0">
                <a:latin typeface="Times New Roman"/>
                <a:cs typeface="Times New Roman"/>
              </a:rPr>
              <a:t> </a:t>
            </a:r>
            <a:r>
              <a:rPr lang="fr-FR" sz="1800" dirty="0">
                <a:latin typeface="Times New Roman"/>
                <a:cs typeface="Times New Roman"/>
              </a:rPr>
              <a:t>pied</a:t>
            </a:r>
            <a:r>
              <a:rPr lang="fr-FR" sz="1800" spc="-10"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o</a:t>
            </a:r>
            <a:r>
              <a:rPr lang="fr-FR" sz="1800" dirty="0">
                <a:latin typeface="Times New Roman"/>
                <a:cs typeface="Times New Roman"/>
              </a:rPr>
              <a:t>l</a:t>
            </a:r>
            <a:r>
              <a:rPr lang="fr-FR" sz="1800" spc="5" dirty="0">
                <a:latin typeface="Times New Roman"/>
                <a:cs typeface="Times New Roman"/>
              </a:rPr>
              <a:t> </a:t>
            </a:r>
            <a:r>
              <a:rPr lang="fr-FR" sz="1800" dirty="0">
                <a:latin typeface="Times New Roman"/>
                <a:cs typeface="Times New Roman"/>
              </a:rPr>
              <a:t>entre</a:t>
            </a:r>
            <a:r>
              <a:rPr lang="fr-FR" sz="1800" spc="-15" dirty="0">
                <a:latin typeface="Times New Roman"/>
                <a:cs typeface="Times New Roman"/>
              </a:rPr>
              <a:t> </a:t>
            </a:r>
            <a:r>
              <a:rPr lang="fr-FR" sz="1800" dirty="0">
                <a:latin typeface="Times New Roman"/>
                <a:cs typeface="Times New Roman"/>
              </a:rPr>
              <a:t>chaque</a:t>
            </a:r>
            <a:r>
              <a:rPr lang="fr-FR" sz="1800" spc="-5" dirty="0">
                <a:latin typeface="Times New Roman"/>
                <a:cs typeface="Times New Roman"/>
              </a:rPr>
              <a:t> </a:t>
            </a:r>
            <a:r>
              <a:rPr lang="fr-FR" sz="1800" dirty="0">
                <a:latin typeface="Times New Roman"/>
                <a:cs typeface="Times New Roman"/>
              </a:rPr>
              <a:t>ligne</a:t>
            </a:r>
            <a:r>
              <a:rPr lang="fr-FR" sz="1800" spc="-1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aller</a:t>
            </a:r>
            <a:r>
              <a:rPr lang="fr-FR" sz="1800" spc="-20" dirty="0">
                <a:latin typeface="Times New Roman"/>
                <a:cs typeface="Times New Roman"/>
              </a:rPr>
              <a:t> </a:t>
            </a:r>
            <a:r>
              <a:rPr lang="fr-FR" sz="1800" dirty="0">
                <a:latin typeface="Times New Roman"/>
                <a:cs typeface="Times New Roman"/>
              </a:rPr>
              <a:t>le plus vite</a:t>
            </a:r>
            <a:r>
              <a:rPr lang="fr-FR" sz="1800" spc="-10" dirty="0">
                <a:latin typeface="Times New Roman"/>
                <a:cs typeface="Times New Roman"/>
              </a:rPr>
              <a:t> </a:t>
            </a:r>
            <a:r>
              <a:rPr lang="fr-FR" sz="1800" dirty="0">
                <a:latin typeface="Times New Roman"/>
                <a:cs typeface="Times New Roman"/>
              </a:rPr>
              <a:t>po</a:t>
            </a:r>
            <a:r>
              <a:rPr lang="fr-FR" sz="1800" spc="-10" dirty="0">
                <a:latin typeface="Times New Roman"/>
                <a:cs typeface="Times New Roman"/>
              </a:rPr>
              <a:t>s</a:t>
            </a:r>
            <a:r>
              <a:rPr lang="fr-FR" sz="1800" dirty="0">
                <a:latin typeface="Times New Roman"/>
                <a:cs typeface="Times New Roman"/>
              </a:rPr>
              <a:t>sible.</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Varier l’espacement entre les lignes.</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Sous forme de course duels ou relais.</a:t>
            </a:r>
          </a:p>
          <a:p>
            <a:pPr lvl="1">
              <a:lnSpc>
                <a:spcPct val="100000"/>
              </a:lnSpc>
              <a:spcBef>
                <a:spcPts val="37"/>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Développ</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esse</a:t>
            </a:r>
            <a:r>
              <a:rPr lang="fr-FR" sz="1800" spc="-1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coordin</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nSpc>
                <a:spcPct val="100000"/>
              </a:lnSpc>
              <a:spcBef>
                <a:spcPts val="430"/>
              </a:spcBef>
              <a:tabLst>
                <a:tab pos="910590" algn="l"/>
              </a:tabLst>
            </a:pPr>
            <a:r>
              <a:rPr lang="fr-FR" dirty="0">
                <a:latin typeface="Times New Roman"/>
                <a:cs typeface="Times New Roman"/>
              </a:rPr>
              <a:t>Lignes de délimitation ou échelle de rythme.</a:t>
            </a:r>
          </a:p>
        </p:txBody>
      </p:sp>
      <p:sp>
        <p:nvSpPr>
          <p:cNvPr id="3" name="object 3"/>
          <p:cNvSpPr txBox="1"/>
          <p:nvPr/>
        </p:nvSpPr>
        <p:spPr>
          <a:xfrm>
            <a:off x="5270500" y="285507"/>
            <a:ext cx="4322698"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Passage Piéton</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r>
              <a:rPr lang="fr-FR" dirty="0"/>
              <a:t>Déplacements</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C75458A8-4317-4FD4-BC7A-3DD18F301259}"/>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a:t>
            </a:fld>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581212"/>
            <a:ext cx="8190230" cy="4657685"/>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spc="-165" dirty="0">
                <a:latin typeface="Times New Roman"/>
                <a:cs typeface="Times New Roman"/>
              </a:rPr>
              <a:t>Le patient</a:t>
            </a:r>
            <a:r>
              <a:rPr lang="fr-FR" sz="1800" spc="14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4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éplace</a:t>
            </a:r>
            <a:r>
              <a:rPr lang="fr-FR" sz="1800" spc="145" dirty="0">
                <a:latin typeface="Times New Roman"/>
                <a:cs typeface="Times New Roman"/>
              </a:rPr>
              <a:t> </a:t>
            </a:r>
            <a:r>
              <a:rPr lang="fr-FR" sz="1800" dirty="0">
                <a:latin typeface="Times New Roman"/>
                <a:cs typeface="Times New Roman"/>
              </a:rPr>
              <a:t>en</a:t>
            </a:r>
            <a:r>
              <a:rPr lang="fr-FR" sz="1800" spc="125" dirty="0">
                <a:latin typeface="Times New Roman"/>
                <a:cs typeface="Times New Roman"/>
              </a:rPr>
              <a:t> </a:t>
            </a:r>
            <a:r>
              <a:rPr lang="fr-FR" sz="1800" dirty="0">
                <a:latin typeface="Times New Roman"/>
                <a:cs typeface="Times New Roman"/>
              </a:rPr>
              <a:t>posit</a:t>
            </a:r>
            <a:r>
              <a:rPr lang="fr-FR" sz="1800" spc="5" dirty="0">
                <a:latin typeface="Times New Roman"/>
                <a:cs typeface="Times New Roman"/>
              </a:rPr>
              <a:t>i</a:t>
            </a:r>
            <a:r>
              <a:rPr lang="fr-FR" sz="1800" dirty="0">
                <a:latin typeface="Times New Roman"/>
                <a:cs typeface="Times New Roman"/>
              </a:rPr>
              <a:t>on</a:t>
            </a:r>
            <a:r>
              <a:rPr lang="fr-FR" sz="1800" spc="125" dirty="0">
                <a:latin typeface="Times New Roman"/>
                <a:cs typeface="Times New Roman"/>
              </a:rPr>
              <a:t> </a:t>
            </a:r>
            <a:r>
              <a:rPr lang="fr-FR" sz="1800" dirty="0">
                <a:latin typeface="Times New Roman"/>
                <a:cs typeface="Times New Roman"/>
              </a:rPr>
              <a:t>armé</a:t>
            </a:r>
            <a:r>
              <a:rPr lang="fr-FR" sz="1800" spc="5" dirty="0">
                <a:latin typeface="Times New Roman"/>
                <a:cs typeface="Times New Roman"/>
              </a:rPr>
              <a:t>e</a:t>
            </a:r>
            <a:r>
              <a:rPr lang="fr-FR" sz="1800" dirty="0">
                <a:latin typeface="Times New Roman"/>
                <a:cs typeface="Times New Roman"/>
              </a:rPr>
              <a:t>,</a:t>
            </a:r>
            <a:r>
              <a:rPr lang="fr-FR" sz="1800" spc="145"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140" dirty="0">
                <a:latin typeface="Times New Roman"/>
                <a:cs typeface="Times New Roman"/>
              </a:rPr>
              <a:t> </a:t>
            </a:r>
            <a:r>
              <a:rPr lang="fr-FR" sz="1800" dirty="0">
                <a:latin typeface="Times New Roman"/>
                <a:cs typeface="Times New Roman"/>
              </a:rPr>
              <a:t>fra</a:t>
            </a:r>
            <a:r>
              <a:rPr lang="fr-FR" sz="1800" spc="-15" dirty="0">
                <a:latin typeface="Times New Roman"/>
                <a:cs typeface="Times New Roman"/>
              </a:rPr>
              <a:t>p</a:t>
            </a:r>
            <a:r>
              <a:rPr lang="fr-FR" sz="1800" dirty="0">
                <a:latin typeface="Times New Roman"/>
                <a:cs typeface="Times New Roman"/>
              </a:rPr>
              <a:t>pe</a:t>
            </a:r>
            <a:r>
              <a:rPr lang="fr-FR" sz="1800" spc="-70" dirty="0">
                <a:latin typeface="Times New Roman"/>
                <a:cs typeface="Times New Roman"/>
              </a:rPr>
              <a:t>r</a:t>
            </a:r>
            <a:r>
              <a:rPr lang="fr-FR" sz="1800" dirty="0">
                <a:latin typeface="Times New Roman"/>
                <a:cs typeface="Times New Roman"/>
              </a:rPr>
              <a:t>,</a:t>
            </a:r>
            <a:r>
              <a:rPr lang="fr-FR" sz="1800" spc="150" dirty="0">
                <a:latin typeface="Times New Roman"/>
                <a:cs typeface="Times New Roman"/>
              </a:rPr>
              <a:t> </a:t>
            </a:r>
            <a:r>
              <a:rPr lang="fr-FR" sz="1800" dirty="0">
                <a:latin typeface="Times New Roman"/>
                <a:cs typeface="Times New Roman"/>
              </a:rPr>
              <a:t>sans</a:t>
            </a:r>
            <a:r>
              <a:rPr lang="fr-FR" sz="1800" spc="130" dirty="0">
                <a:latin typeface="Times New Roman"/>
                <a:cs typeface="Times New Roman"/>
              </a:rPr>
              <a:t> </a:t>
            </a:r>
            <a:r>
              <a:rPr lang="fr-FR" sz="1800" dirty="0">
                <a:latin typeface="Times New Roman"/>
                <a:cs typeface="Times New Roman"/>
              </a:rPr>
              <a:t>rec</a:t>
            </a:r>
            <a:r>
              <a:rPr lang="fr-FR" sz="1800" spc="-10" dirty="0">
                <a:latin typeface="Times New Roman"/>
                <a:cs typeface="Times New Roman"/>
              </a:rPr>
              <a:t>u</a:t>
            </a:r>
            <a:r>
              <a:rPr lang="fr-FR" sz="1800" dirty="0">
                <a:latin typeface="Times New Roman"/>
                <a:cs typeface="Times New Roman"/>
              </a:rPr>
              <a:t>l</a:t>
            </a:r>
            <a:r>
              <a:rPr lang="fr-FR" sz="1800" spc="5" dirty="0">
                <a:latin typeface="Times New Roman"/>
                <a:cs typeface="Times New Roman"/>
              </a:rPr>
              <a:t>e</a:t>
            </a:r>
            <a:r>
              <a:rPr lang="fr-FR" sz="1800" spc="-85" dirty="0">
                <a:latin typeface="Times New Roman"/>
                <a:cs typeface="Times New Roman"/>
              </a:rPr>
              <a:t>r</a:t>
            </a:r>
            <a:r>
              <a:rPr lang="fr-FR" sz="1800" dirty="0">
                <a:latin typeface="Times New Roman"/>
                <a:cs typeface="Times New Roman"/>
              </a:rPr>
              <a:t>,</a:t>
            </a:r>
            <a:r>
              <a:rPr lang="fr-FR" sz="1800" spc="145" dirty="0">
                <a:latin typeface="Times New Roman"/>
                <a:cs typeface="Times New Roman"/>
              </a:rPr>
              <a:t> </a:t>
            </a:r>
            <a:r>
              <a:rPr lang="fr-FR" sz="1800" dirty="0">
                <a:latin typeface="Times New Roman"/>
                <a:cs typeface="Times New Roman"/>
              </a:rPr>
              <a:t>une</a:t>
            </a:r>
            <a:r>
              <a:rPr lang="fr-FR" sz="1800" spc="14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130"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140" dirty="0">
                <a:latin typeface="Times New Roman"/>
                <a:cs typeface="Times New Roman"/>
              </a:rPr>
              <a:t> </a:t>
            </a:r>
            <a:r>
              <a:rPr lang="fr-FR" sz="1800" dirty="0">
                <a:latin typeface="Times New Roman"/>
                <a:cs typeface="Times New Roman"/>
              </a:rPr>
              <a:t>par 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2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dé</a:t>
            </a:r>
            <a:r>
              <a:rPr lang="fr-FR" sz="1800" spc="5" dirty="0">
                <a:latin typeface="Times New Roman"/>
                <a:cs typeface="Times New Roman"/>
              </a:rPr>
              <a:t>c</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nch</a:t>
            </a:r>
            <a:r>
              <a:rPr lang="fr-FR" sz="1800" spc="5" dirty="0">
                <a:latin typeface="Times New Roman"/>
                <a:cs typeface="Times New Roman"/>
              </a:rPr>
              <a:t>e</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son geste</a:t>
            </a:r>
            <a:r>
              <a:rPr lang="fr-FR" sz="1800" spc="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è</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tôt tout</a:t>
            </a:r>
            <a:r>
              <a:rPr lang="fr-FR" sz="1800" spc="-1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suite</a:t>
            </a:r>
            <a:r>
              <a:rPr lang="fr-FR" sz="1800" spc="-10"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le</a:t>
            </a:r>
            <a:r>
              <a:rPr lang="fr-FR" sz="1800" spc="-15" dirty="0">
                <a:latin typeface="Times New Roman"/>
                <a:cs typeface="Times New Roman"/>
              </a:rPr>
              <a:t> </a:t>
            </a:r>
            <a:r>
              <a:rPr lang="fr-FR" sz="1800" dirty="0">
                <a:latin typeface="Times New Roman"/>
                <a:cs typeface="Times New Roman"/>
              </a:rPr>
              <a:t>rebond.</a:t>
            </a:r>
          </a:p>
          <a:p>
            <a:pPr>
              <a:lnSpc>
                <a:spcPct val="100000"/>
              </a:lnSpc>
              <a:spcBef>
                <a:spcPts val="34"/>
              </a:spcBef>
            </a:pPr>
            <a:endParaRPr lang="fr-FR" sz="2600" dirty="0">
              <a:latin typeface="Times New Roman"/>
              <a:cs typeface="Times New Roman"/>
            </a:endParaRPr>
          </a:p>
          <a:p>
            <a:pPr marL="12700" algn="just">
              <a:lnSpc>
                <a:spcPct val="100000"/>
              </a:lnSpc>
              <a:tabLst>
                <a:tab pos="461009" algn="l"/>
              </a:tabLst>
            </a:pPr>
            <a:r>
              <a:rPr lang="fr-FR" sz="1800" u="heavy" dirty="0">
                <a:latin typeface="Times New Roman"/>
                <a:cs typeface="Times New Roman"/>
              </a:rPr>
              <a:t>Evolution</a:t>
            </a:r>
            <a:endParaRPr lang="fr-FR" sz="1800" dirty="0">
              <a:latin typeface="Times New Roman"/>
              <a:cs typeface="Times New Roman"/>
            </a:endParaRPr>
          </a:p>
          <a:p>
            <a:pPr marL="12700" marR="5080" lvl="1">
              <a:spcBef>
                <a:spcPts val="430"/>
              </a:spcBef>
              <a:tabLst>
                <a:tab pos="910590" algn="l"/>
                <a:tab pos="1853564" algn="l"/>
                <a:tab pos="2948305" algn="l"/>
                <a:tab pos="3560445" algn="l"/>
                <a:tab pos="4726305" algn="l"/>
                <a:tab pos="5438775" algn="l"/>
                <a:tab pos="5861050" algn="l"/>
                <a:tab pos="6523990" algn="l"/>
                <a:tab pos="7947659" algn="l"/>
              </a:tabLst>
            </a:pPr>
            <a:r>
              <a:rPr lang="fr-FR" dirty="0">
                <a:latin typeface="Times New Roman"/>
                <a:cs typeface="Times New Roman"/>
              </a:rPr>
              <a:t>Réaliser l’exercice dans différentes zones du court (avant / arrière ou droite / gauche) et demander différents coups (frappe ou amorti).</a:t>
            </a:r>
          </a:p>
          <a:p>
            <a:pPr marL="12700" marR="5080">
              <a:spcBef>
                <a:spcPts val="430"/>
              </a:spcBef>
            </a:pPr>
            <a:endParaRPr lang="fr-FR"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Apprendre</a:t>
            </a:r>
            <a:r>
              <a:rPr lang="fr-FR" sz="1800" spc="35" dirty="0">
                <a:latin typeface="Times New Roman"/>
                <a:cs typeface="Times New Roman"/>
              </a:rPr>
              <a:t> </a:t>
            </a:r>
            <a:r>
              <a:rPr lang="fr-FR" sz="1800" dirty="0">
                <a:latin typeface="Times New Roman"/>
                <a:cs typeface="Times New Roman"/>
              </a:rPr>
              <a:t>au patient</a:t>
            </a:r>
            <a:r>
              <a:rPr lang="fr-FR" sz="1800" spc="35" dirty="0">
                <a:latin typeface="Times New Roman"/>
                <a:cs typeface="Times New Roman"/>
              </a:rPr>
              <a:t> </a:t>
            </a:r>
            <a:r>
              <a:rPr lang="fr-FR" sz="1800" dirty="0">
                <a:latin typeface="Times New Roman"/>
                <a:cs typeface="Times New Roman"/>
              </a:rPr>
              <a:t>la</a:t>
            </a:r>
            <a:r>
              <a:rPr lang="fr-FR" sz="1800" spc="30" dirty="0">
                <a:latin typeface="Times New Roman"/>
                <a:cs typeface="Times New Roman"/>
              </a:rPr>
              <a:t> </a:t>
            </a:r>
            <a:r>
              <a:rPr lang="fr-FR" sz="1800" dirty="0">
                <a:latin typeface="Times New Roman"/>
                <a:cs typeface="Times New Roman"/>
              </a:rPr>
              <a:t>pos</a:t>
            </a:r>
            <a:r>
              <a:rPr lang="fr-FR" sz="1800" spc="-10" dirty="0">
                <a:latin typeface="Times New Roman"/>
                <a:cs typeface="Times New Roman"/>
              </a:rPr>
              <a:t>s</a:t>
            </a:r>
            <a:r>
              <a:rPr lang="fr-FR" sz="1800" dirty="0">
                <a:latin typeface="Times New Roman"/>
                <a:cs typeface="Times New Roman"/>
              </a:rPr>
              <a:t>ib</a:t>
            </a:r>
            <a:r>
              <a:rPr lang="fr-FR" sz="1800" spc="5" dirty="0">
                <a:latin typeface="Times New Roman"/>
                <a:cs typeface="Times New Roman"/>
              </a:rPr>
              <a:t>i</a:t>
            </a:r>
            <a:r>
              <a:rPr lang="fr-FR" sz="1800" spc="-10" dirty="0">
                <a:latin typeface="Times New Roman"/>
                <a:cs typeface="Times New Roman"/>
              </a:rPr>
              <a:t>l</a:t>
            </a:r>
            <a:r>
              <a:rPr lang="fr-FR" sz="1800" dirty="0">
                <a:latin typeface="Times New Roman"/>
                <a:cs typeface="Times New Roman"/>
              </a:rPr>
              <a:t>ité</a:t>
            </a:r>
            <a:r>
              <a:rPr lang="fr-FR" sz="1800" spc="4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30" dirty="0">
                <a:latin typeface="Times New Roman"/>
                <a:cs typeface="Times New Roman"/>
              </a:rPr>
              <a:t> </a:t>
            </a:r>
            <a:r>
              <a:rPr lang="fr-FR" sz="1800" dirty="0">
                <a:latin typeface="Times New Roman"/>
                <a:cs typeface="Times New Roman"/>
              </a:rPr>
              <a:t>jou</a:t>
            </a:r>
            <a:r>
              <a:rPr lang="fr-FR" sz="1800" spc="5" dirty="0">
                <a:latin typeface="Times New Roman"/>
                <a:cs typeface="Times New Roman"/>
              </a:rPr>
              <a:t>e</a:t>
            </a:r>
            <a:r>
              <a:rPr lang="fr-FR" sz="1800" dirty="0">
                <a:latin typeface="Times New Roman"/>
                <a:cs typeface="Times New Roman"/>
              </a:rPr>
              <a:t>r</a:t>
            </a:r>
            <a:r>
              <a:rPr lang="fr-FR" sz="1800" spc="30" dirty="0">
                <a:latin typeface="Times New Roman"/>
                <a:cs typeface="Times New Roman"/>
              </a:rPr>
              <a:t> </a:t>
            </a:r>
            <a:r>
              <a:rPr lang="fr-FR" sz="1800" dirty="0">
                <a:latin typeface="Times New Roman"/>
                <a:cs typeface="Times New Roman"/>
              </a:rPr>
              <a:t>t</a:t>
            </a:r>
            <a:r>
              <a:rPr lang="fr-FR" sz="1800" spc="-10" dirty="0">
                <a:latin typeface="Times New Roman"/>
                <a:cs typeface="Times New Roman"/>
              </a:rPr>
              <a:t>ô</a:t>
            </a:r>
            <a:r>
              <a:rPr lang="fr-FR" sz="1800" dirty="0">
                <a:latin typeface="Times New Roman"/>
                <a:cs typeface="Times New Roman"/>
              </a:rPr>
              <a:t>t</a:t>
            </a:r>
            <a:r>
              <a:rPr lang="fr-FR" sz="1800" spc="3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45"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a:t>
            </a:r>
            <a:r>
              <a:rPr lang="fr-FR" sz="1800" spc="40" dirty="0">
                <a:latin typeface="Times New Roman"/>
                <a:cs typeface="Times New Roman"/>
              </a:rPr>
              <a:t> </a:t>
            </a:r>
            <a:r>
              <a:rPr lang="fr-FR" sz="1800" dirty="0">
                <a:latin typeface="Times New Roman"/>
                <a:cs typeface="Times New Roman"/>
              </a:rPr>
              <a:t>après</a:t>
            </a:r>
            <a:r>
              <a:rPr lang="fr-FR" sz="1800" spc="30" dirty="0">
                <a:latin typeface="Times New Roman"/>
                <a:cs typeface="Times New Roman"/>
              </a:rPr>
              <a:t> </a:t>
            </a:r>
            <a:r>
              <a:rPr lang="fr-FR" sz="1800" dirty="0">
                <a:latin typeface="Times New Roman"/>
                <a:cs typeface="Times New Roman"/>
              </a:rPr>
              <a:t>re</a:t>
            </a:r>
            <a:r>
              <a:rPr lang="fr-FR" sz="1800" spc="-15" dirty="0">
                <a:latin typeface="Times New Roman"/>
                <a:cs typeface="Times New Roman"/>
              </a:rPr>
              <a:t>b</a:t>
            </a:r>
            <a:r>
              <a:rPr lang="fr-FR" sz="1800" dirty="0">
                <a:latin typeface="Times New Roman"/>
                <a:cs typeface="Times New Roman"/>
              </a:rPr>
              <a:t>ond.</a:t>
            </a:r>
            <a:r>
              <a:rPr lang="fr-FR" sz="1800" spc="4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i</a:t>
            </a:r>
            <a:r>
              <a:rPr lang="fr-FR" sz="1800" spc="20" dirty="0">
                <a:latin typeface="Times New Roman"/>
                <a:cs typeface="Times New Roman"/>
              </a:rPr>
              <a:t> </a:t>
            </a:r>
            <a:r>
              <a:rPr lang="fr-FR" sz="1800" dirty="0">
                <a:latin typeface="Times New Roman"/>
                <a:cs typeface="Times New Roman"/>
              </a:rPr>
              <a:t>cet</a:t>
            </a:r>
            <a:r>
              <a:rPr lang="fr-FR" sz="1800" spc="30" dirty="0">
                <a:latin typeface="Times New Roman"/>
                <a:cs typeface="Times New Roman"/>
              </a:rPr>
              <a:t> </a:t>
            </a:r>
            <a:r>
              <a:rPr lang="fr-FR" sz="1800" dirty="0">
                <a:latin typeface="Times New Roman"/>
                <a:cs typeface="Times New Roman"/>
              </a:rPr>
              <a:t>e</a:t>
            </a:r>
            <a:r>
              <a:rPr lang="fr-FR" sz="1800" spc="-10" dirty="0">
                <a:latin typeface="Times New Roman"/>
                <a:cs typeface="Times New Roman"/>
              </a:rPr>
              <a:t>x</a:t>
            </a:r>
            <a:r>
              <a:rPr lang="fr-FR" sz="1800" dirty="0">
                <a:latin typeface="Times New Roman"/>
                <a:cs typeface="Times New Roman"/>
              </a:rPr>
              <a:t>erci</a:t>
            </a:r>
            <a:r>
              <a:rPr lang="fr-FR" sz="1800" spc="5" dirty="0">
                <a:latin typeface="Times New Roman"/>
                <a:cs typeface="Times New Roman"/>
              </a:rPr>
              <a:t>c</a:t>
            </a:r>
            <a:r>
              <a:rPr lang="fr-FR" sz="1800" dirty="0">
                <a:latin typeface="Times New Roman"/>
                <a:cs typeface="Times New Roman"/>
              </a:rPr>
              <a:t>e</a:t>
            </a:r>
            <a:r>
              <a:rPr lang="fr-FR" sz="1800" spc="35" dirty="0">
                <a:latin typeface="Times New Roman"/>
                <a:cs typeface="Times New Roman"/>
              </a:rPr>
              <a:t> </a:t>
            </a:r>
            <a:r>
              <a:rPr lang="fr-FR" sz="1800" dirty="0">
                <a:latin typeface="Times New Roman"/>
                <a:cs typeface="Times New Roman"/>
              </a:rPr>
              <a:t>est réa</a:t>
            </a:r>
            <a:r>
              <a:rPr lang="fr-FR" sz="1800" spc="5" dirty="0">
                <a:latin typeface="Times New Roman"/>
                <a:cs typeface="Times New Roman"/>
              </a:rPr>
              <a:t>l</a:t>
            </a:r>
            <a:r>
              <a:rPr lang="fr-FR" sz="1800" dirty="0">
                <a:latin typeface="Times New Roman"/>
                <a:cs typeface="Times New Roman"/>
              </a:rPr>
              <a:t>isé </a:t>
            </a:r>
            <a:r>
              <a:rPr lang="fr-FR" sz="1800" spc="-10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 </a:t>
            </a:r>
            <a:r>
              <a:rPr lang="fr-FR" sz="1800" spc="-9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 </a:t>
            </a:r>
            <a:r>
              <a:rPr lang="fr-FR" sz="1800" spc="-120" dirty="0">
                <a:latin typeface="Times New Roman"/>
                <a:cs typeface="Times New Roman"/>
              </a:rPr>
              <a:t> </a:t>
            </a:r>
            <a:r>
              <a:rPr lang="fr-FR" sz="1800" dirty="0">
                <a:latin typeface="Times New Roman"/>
                <a:cs typeface="Times New Roman"/>
              </a:rPr>
              <a:t>part</a:t>
            </a:r>
            <a:r>
              <a:rPr lang="fr-FR" sz="1800" spc="5" dirty="0">
                <a:latin typeface="Times New Roman"/>
                <a:cs typeface="Times New Roman"/>
              </a:rPr>
              <a:t>i</a:t>
            </a:r>
            <a:r>
              <a:rPr lang="fr-FR" sz="1800" dirty="0">
                <a:latin typeface="Times New Roman"/>
                <a:cs typeface="Times New Roman"/>
              </a:rPr>
              <a:t>e </a:t>
            </a:r>
            <a:r>
              <a:rPr lang="fr-FR" sz="1800" spc="-114"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 </a:t>
            </a:r>
            <a:r>
              <a:rPr lang="fr-FR" sz="1800" spc="-105" dirty="0">
                <a:latin typeface="Times New Roman"/>
                <a:cs typeface="Times New Roman"/>
              </a:rPr>
              <a:t> </a:t>
            </a:r>
            <a:r>
              <a:rPr lang="fr-FR" sz="1800" dirty="0">
                <a:latin typeface="Times New Roman"/>
                <a:cs typeface="Times New Roman"/>
              </a:rPr>
              <a:t>(</a:t>
            </a:r>
            <a:r>
              <a:rPr lang="fr-FR" sz="1800" spc="-10" dirty="0">
                <a:latin typeface="Times New Roman"/>
                <a:cs typeface="Times New Roman"/>
              </a:rPr>
              <a:t>am</a:t>
            </a:r>
            <a:r>
              <a:rPr lang="fr-FR" sz="1800" dirty="0">
                <a:latin typeface="Times New Roman"/>
                <a:cs typeface="Times New Roman"/>
              </a:rPr>
              <a:t>ort</a:t>
            </a:r>
            <a:r>
              <a:rPr lang="fr-FR" sz="1800" spc="5" dirty="0">
                <a:latin typeface="Times New Roman"/>
                <a:cs typeface="Times New Roman"/>
              </a:rPr>
              <a:t>i</a:t>
            </a:r>
            <a:r>
              <a:rPr lang="fr-FR" sz="1800" dirty="0">
                <a:latin typeface="Times New Roman"/>
                <a:cs typeface="Times New Roman"/>
              </a:rPr>
              <a:t>e), </a:t>
            </a:r>
            <a:r>
              <a:rPr lang="fr-FR" sz="1800" spc="-95" dirty="0">
                <a:latin typeface="Times New Roman"/>
                <a:cs typeface="Times New Roman"/>
              </a:rPr>
              <a:t> </a:t>
            </a:r>
            <a:r>
              <a:rPr lang="fr-FR" sz="1800" dirty="0">
                <a:latin typeface="Times New Roman"/>
                <a:cs typeface="Times New Roman"/>
              </a:rPr>
              <a:t>on </a:t>
            </a:r>
            <a:r>
              <a:rPr lang="fr-FR" sz="1800" spc="-110" dirty="0">
                <a:latin typeface="Times New Roman"/>
                <a:cs typeface="Times New Roman"/>
              </a:rPr>
              <a:t> </a:t>
            </a:r>
            <a:r>
              <a:rPr lang="fr-FR" sz="1800" dirty="0">
                <a:latin typeface="Times New Roman"/>
                <a:cs typeface="Times New Roman"/>
              </a:rPr>
              <a:t>po</a:t>
            </a:r>
            <a:r>
              <a:rPr lang="fr-FR" sz="1800" spc="-15" dirty="0">
                <a:latin typeface="Times New Roman"/>
                <a:cs typeface="Times New Roman"/>
              </a:rPr>
              <a:t>u</a:t>
            </a:r>
            <a:r>
              <a:rPr lang="fr-FR" sz="1800" dirty="0">
                <a:latin typeface="Times New Roman"/>
                <a:cs typeface="Times New Roman"/>
              </a:rPr>
              <a:t>rra </a:t>
            </a:r>
            <a:r>
              <a:rPr lang="fr-FR" sz="1800" spc="-90"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c</a:t>
            </a:r>
            <a:r>
              <a:rPr lang="fr-FR" sz="1800" spc="-10" dirty="0">
                <a:latin typeface="Times New Roman"/>
                <a:cs typeface="Times New Roman"/>
              </a:rPr>
              <a:t>i</a:t>
            </a:r>
            <a:r>
              <a:rPr lang="fr-FR" sz="1800" dirty="0">
                <a:latin typeface="Times New Roman"/>
                <a:cs typeface="Times New Roman"/>
              </a:rPr>
              <a:t>l</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 </a:t>
            </a:r>
            <a:r>
              <a:rPr lang="fr-FR" sz="1800" spc="-10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ontr</a:t>
            </a:r>
            <a:r>
              <a:rPr lang="fr-FR" sz="1800" spc="5" dirty="0">
                <a:latin typeface="Times New Roman"/>
                <a:cs typeface="Times New Roman"/>
              </a:rPr>
              <a:t>e</a:t>
            </a:r>
            <a:r>
              <a:rPr lang="fr-FR" sz="1800" dirty="0">
                <a:latin typeface="Times New Roman"/>
                <a:cs typeface="Times New Roman"/>
              </a:rPr>
              <a:t>r </a:t>
            </a:r>
            <a:r>
              <a:rPr lang="fr-FR" sz="1800" spc="-95" dirty="0">
                <a:latin typeface="Times New Roman"/>
                <a:cs typeface="Times New Roman"/>
              </a:rPr>
              <a:t> </a:t>
            </a:r>
            <a:r>
              <a:rPr lang="fr-FR" sz="1800" dirty="0">
                <a:latin typeface="Times New Roman"/>
                <a:cs typeface="Times New Roman"/>
              </a:rPr>
              <a:t>au patient </a:t>
            </a:r>
            <a:r>
              <a:rPr lang="fr-FR" sz="1800" spc="-100" dirty="0">
                <a:latin typeface="Times New Roman"/>
                <a:cs typeface="Times New Roman"/>
              </a:rPr>
              <a:t> </a:t>
            </a:r>
            <a:r>
              <a:rPr lang="fr-FR" sz="1800" dirty="0">
                <a:latin typeface="Times New Roman"/>
                <a:cs typeface="Times New Roman"/>
              </a:rPr>
              <a:t>qu’en jou</a:t>
            </a:r>
            <a:r>
              <a:rPr lang="fr-FR" sz="1800" spc="5" dirty="0">
                <a:latin typeface="Times New Roman"/>
                <a:cs typeface="Times New Roman"/>
              </a:rPr>
              <a:t>a</a:t>
            </a:r>
            <a:r>
              <a:rPr lang="fr-FR" sz="1800" dirty="0">
                <a:latin typeface="Times New Roman"/>
                <a:cs typeface="Times New Roman"/>
              </a:rPr>
              <a:t>nt</a:t>
            </a:r>
            <a:r>
              <a:rPr lang="fr-FR" sz="1800" spc="-15" dirty="0">
                <a:latin typeface="Times New Roman"/>
                <a:cs typeface="Times New Roman"/>
              </a:rPr>
              <a:t> </a:t>
            </a:r>
            <a:r>
              <a:rPr lang="fr-FR" sz="1800" dirty="0">
                <a:latin typeface="Times New Roman"/>
                <a:cs typeface="Times New Roman"/>
              </a:rPr>
              <a:t>la 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tô</a:t>
            </a:r>
            <a:r>
              <a:rPr lang="fr-FR" sz="1800" spc="5" dirty="0">
                <a:latin typeface="Times New Roman"/>
                <a:cs typeface="Times New Roman"/>
              </a:rPr>
              <a:t>t</a:t>
            </a:r>
            <a:r>
              <a:rPr lang="fr-FR" sz="1800" dirty="0">
                <a:latin typeface="Times New Roman"/>
                <a:cs typeface="Times New Roman"/>
              </a:rPr>
              <a:t>, c</a:t>
            </a:r>
            <a:r>
              <a:rPr lang="fr-FR" sz="1800" spc="5" dirty="0">
                <a:latin typeface="Times New Roman"/>
                <a:cs typeface="Times New Roman"/>
              </a:rPr>
              <a:t>e</a:t>
            </a:r>
            <a:r>
              <a:rPr lang="fr-FR" sz="1800" dirty="0">
                <a:latin typeface="Times New Roman"/>
                <a:cs typeface="Times New Roman"/>
              </a:rPr>
              <a:t>la</a:t>
            </a:r>
            <a:r>
              <a:rPr lang="fr-FR" sz="1800" spc="-10" dirty="0">
                <a:latin typeface="Times New Roman"/>
                <a:cs typeface="Times New Roman"/>
              </a:rPr>
              <a:t> </a:t>
            </a:r>
            <a:r>
              <a:rPr lang="fr-FR" sz="1800" dirty="0">
                <a:latin typeface="Times New Roman"/>
                <a:cs typeface="Times New Roman"/>
              </a:rPr>
              <a:t>empêchera</a:t>
            </a:r>
            <a:r>
              <a:rPr lang="fr-FR" sz="1800" spc="5" dirty="0">
                <a:latin typeface="Times New Roman"/>
                <a:cs typeface="Times New Roman"/>
              </a:rPr>
              <a:t> </a:t>
            </a:r>
            <a:r>
              <a:rPr lang="fr-FR" sz="1800" dirty="0">
                <a:latin typeface="Times New Roman"/>
                <a:cs typeface="Times New Roman"/>
              </a:rPr>
              <a:t>un</a:t>
            </a:r>
            <a:r>
              <a:rPr lang="fr-FR" sz="1800" spc="-1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dirty="0">
                <a:latin typeface="Times New Roman"/>
                <a:cs typeface="Times New Roman"/>
              </a:rPr>
              <a:t>re patient</a:t>
            </a:r>
            <a:r>
              <a:rPr lang="fr-FR" sz="1800" spc="-10" dirty="0">
                <a:latin typeface="Times New Roman"/>
                <a:cs typeface="Times New Roman"/>
              </a:rPr>
              <a:t> </a:t>
            </a:r>
            <a:r>
              <a:rPr lang="fr-FR" sz="1800" dirty="0">
                <a:latin typeface="Times New Roman"/>
                <a:cs typeface="Times New Roman"/>
              </a:rPr>
              <a:t>de la</a:t>
            </a:r>
            <a:r>
              <a:rPr lang="fr-FR" sz="1800" spc="-5" dirty="0">
                <a:latin typeface="Times New Roman"/>
                <a:cs typeface="Times New Roman"/>
              </a:rPr>
              <a:t> </a:t>
            </a:r>
            <a:r>
              <a:rPr lang="fr-FR" sz="1800" dirty="0">
                <a:latin typeface="Times New Roman"/>
                <a:cs typeface="Times New Roman"/>
              </a:rPr>
              <a:t>rat</a:t>
            </a:r>
            <a:r>
              <a:rPr lang="fr-FR" sz="1800" spc="5" dirty="0">
                <a:latin typeface="Times New Roman"/>
                <a:cs typeface="Times New Roman"/>
              </a:rPr>
              <a:t>t</a:t>
            </a:r>
            <a:r>
              <a:rPr lang="fr-FR" sz="1800" dirty="0">
                <a:latin typeface="Times New Roman"/>
                <a:cs typeface="Times New Roman"/>
              </a:rPr>
              <a:t>rape</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spcBef>
                <a:spcPts val="430"/>
              </a:spcBef>
              <a:tabLst>
                <a:tab pos="910590" algn="l"/>
              </a:tabLst>
            </a:pPr>
            <a:r>
              <a:rPr lang="fr-FR" dirty="0">
                <a:latin typeface="Times New Roman"/>
                <a:cs typeface="Times New Roman"/>
              </a:rPr>
              <a:t>Plots, raquettes, balles en mousse.</a:t>
            </a:r>
          </a:p>
        </p:txBody>
      </p:sp>
      <p:sp>
        <p:nvSpPr>
          <p:cNvPr id="3" name="object 3"/>
          <p:cNvSpPr txBox="1"/>
          <p:nvPr/>
        </p:nvSpPr>
        <p:spPr>
          <a:xfrm>
            <a:off x="6224778" y="285507"/>
            <a:ext cx="3770122"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Demi-volée</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Tôt et Tard</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87025EA5-0DB9-4B0D-88B5-17B1E236FC26}"/>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50</a:t>
            </a:fld>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581212"/>
            <a:ext cx="8192134" cy="4452501"/>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204" dirty="0">
                <a:latin typeface="Times New Roman"/>
                <a:cs typeface="Times New Roman"/>
              </a:rPr>
              <a:t> </a:t>
            </a:r>
            <a:r>
              <a:rPr lang="fr-FR" sz="1800" dirty="0">
                <a:latin typeface="Times New Roman"/>
                <a:cs typeface="Times New Roman"/>
              </a:rPr>
              <a:t>placé</a:t>
            </a:r>
            <a:r>
              <a:rPr lang="fr-FR" sz="1800" spc="200" dirty="0">
                <a:latin typeface="Times New Roman"/>
                <a:cs typeface="Times New Roman"/>
              </a:rPr>
              <a:t> </a:t>
            </a:r>
            <a:r>
              <a:rPr lang="fr-FR" sz="1800" spc="-10" dirty="0">
                <a:latin typeface="Times New Roman"/>
                <a:cs typeface="Times New Roman"/>
              </a:rPr>
              <a:t>a</a:t>
            </a:r>
            <a:r>
              <a:rPr lang="fr-FR" sz="1800" dirty="0">
                <a:latin typeface="Times New Roman"/>
                <a:cs typeface="Times New Roman"/>
              </a:rPr>
              <a:t>u</a:t>
            </a:r>
            <a:r>
              <a:rPr lang="fr-FR" sz="1800" spc="210" dirty="0">
                <a:latin typeface="Times New Roman"/>
                <a:cs typeface="Times New Roman"/>
              </a:rPr>
              <a:t> </a:t>
            </a:r>
            <a:r>
              <a:rPr lang="fr-FR" sz="1800" dirty="0">
                <a:latin typeface="Times New Roman"/>
                <a:cs typeface="Times New Roman"/>
              </a:rPr>
              <a:t>«</a:t>
            </a:r>
            <a:r>
              <a:rPr lang="fr-FR" sz="1800" spc="195" dirty="0">
                <a:latin typeface="Times New Roman"/>
                <a:cs typeface="Times New Roman"/>
              </a:rPr>
              <a:t> </a:t>
            </a:r>
            <a:r>
              <a:rPr lang="fr-FR" sz="1800" dirty="0">
                <a:latin typeface="Times New Roman"/>
                <a:cs typeface="Times New Roman"/>
              </a:rPr>
              <a:t>T</a:t>
            </a:r>
            <a:r>
              <a:rPr lang="fr-FR" sz="1800" spc="175"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a:t>
            </a:r>
            <a:r>
              <a:rPr lang="fr-FR" sz="1800" spc="215" dirty="0">
                <a:latin typeface="Times New Roman"/>
                <a:cs typeface="Times New Roman"/>
              </a:rPr>
              <a:t> </a:t>
            </a:r>
            <a:r>
              <a:rPr lang="fr-FR" sz="1800" dirty="0">
                <a:latin typeface="Times New Roman"/>
                <a:cs typeface="Times New Roman"/>
              </a:rPr>
              <a:t>fa</a:t>
            </a:r>
            <a:r>
              <a:rPr lang="fr-FR" sz="1800" spc="-10" dirty="0">
                <a:latin typeface="Times New Roman"/>
                <a:cs typeface="Times New Roman"/>
              </a:rPr>
              <a:t>c</a:t>
            </a:r>
            <a:r>
              <a:rPr lang="fr-FR" sz="1800" dirty="0">
                <a:latin typeface="Times New Roman"/>
                <a:cs typeface="Times New Roman"/>
              </a:rPr>
              <a:t>e</a:t>
            </a:r>
            <a:r>
              <a:rPr lang="fr-FR" sz="1800" spc="215" dirty="0">
                <a:latin typeface="Times New Roman"/>
                <a:cs typeface="Times New Roman"/>
              </a:rPr>
              <a:t> </a:t>
            </a:r>
            <a:r>
              <a:rPr lang="fr-FR" sz="1800" dirty="0">
                <a:latin typeface="Times New Roman"/>
                <a:cs typeface="Times New Roman"/>
              </a:rPr>
              <a:t>au</a:t>
            </a:r>
            <a:r>
              <a:rPr lang="fr-FR" sz="1800" spc="19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210"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200" dirty="0">
                <a:latin typeface="Times New Roman"/>
                <a:cs typeface="Times New Roman"/>
              </a:rPr>
              <a:t> </a:t>
            </a:r>
            <a:r>
              <a:rPr lang="fr-FR" sz="1800" dirty="0">
                <a:latin typeface="Times New Roman"/>
                <a:cs typeface="Times New Roman"/>
              </a:rPr>
              <a:t>et</a:t>
            </a:r>
            <a:r>
              <a:rPr lang="fr-FR" sz="1800" spc="185" dirty="0">
                <a:latin typeface="Times New Roman"/>
                <a:cs typeface="Times New Roman"/>
              </a:rPr>
              <a:t> </a:t>
            </a:r>
            <a:r>
              <a:rPr lang="fr-FR" sz="1800" dirty="0">
                <a:latin typeface="Times New Roman"/>
                <a:cs typeface="Times New Roman"/>
              </a:rPr>
              <a:t>doit</a:t>
            </a:r>
            <a:r>
              <a:rPr lang="fr-FR" sz="1800" spc="220" dirty="0">
                <a:latin typeface="Times New Roman"/>
                <a:cs typeface="Times New Roman"/>
              </a:rPr>
              <a:t> </a:t>
            </a:r>
            <a:r>
              <a:rPr lang="fr-FR" sz="1800" dirty="0">
                <a:latin typeface="Times New Roman"/>
                <a:cs typeface="Times New Roman"/>
              </a:rPr>
              <a:t>frap</a:t>
            </a:r>
            <a:r>
              <a:rPr lang="fr-FR" sz="1800" spc="-15" dirty="0">
                <a:latin typeface="Times New Roman"/>
                <a:cs typeface="Times New Roman"/>
              </a:rPr>
              <a:t>p</a:t>
            </a:r>
            <a:r>
              <a:rPr lang="fr-FR" sz="1800" dirty="0">
                <a:latin typeface="Times New Roman"/>
                <a:cs typeface="Times New Roman"/>
              </a:rPr>
              <a:t>er</a:t>
            </a:r>
            <a:r>
              <a:rPr lang="fr-FR" sz="1800" spc="21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210"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es</a:t>
            </a:r>
            <a:r>
              <a:rPr lang="fr-FR" sz="1800" spc="210" dirty="0">
                <a:latin typeface="Times New Roman"/>
                <a:cs typeface="Times New Roman"/>
              </a:rPr>
              <a:t> </a:t>
            </a:r>
            <a:r>
              <a:rPr lang="fr-FR" sz="1800" dirty="0">
                <a:latin typeface="Times New Roman"/>
                <a:cs typeface="Times New Roman"/>
              </a:rPr>
              <a:t>disposé</a:t>
            </a:r>
            <a:r>
              <a:rPr lang="fr-FR" sz="1800" spc="-10" dirty="0">
                <a:latin typeface="Times New Roman"/>
                <a:cs typeface="Times New Roman"/>
              </a:rPr>
              <a:t>e</a:t>
            </a:r>
            <a:r>
              <a:rPr lang="fr-FR" sz="1800" dirty="0">
                <a:latin typeface="Times New Roman"/>
                <a:cs typeface="Times New Roman"/>
              </a:rPr>
              <a:t>s</a:t>
            </a:r>
            <a:r>
              <a:rPr lang="fr-FR" sz="1800" spc="204" dirty="0">
                <a:latin typeface="Times New Roman"/>
                <a:cs typeface="Times New Roman"/>
              </a:rPr>
              <a:t> </a:t>
            </a:r>
            <a:r>
              <a:rPr lang="fr-FR" sz="1800" dirty="0">
                <a:latin typeface="Times New Roman"/>
                <a:cs typeface="Times New Roman"/>
              </a:rPr>
              <a:t>à</a:t>
            </a:r>
            <a:r>
              <a:rPr lang="fr-FR" sz="1800" spc="210" dirty="0">
                <a:latin typeface="Times New Roman"/>
                <a:cs typeface="Times New Roman"/>
              </a:rPr>
              <a:t> </a:t>
            </a:r>
            <a:r>
              <a:rPr lang="fr-FR" sz="1800" dirty="0">
                <a:latin typeface="Times New Roman"/>
                <a:cs typeface="Times New Roman"/>
              </a:rPr>
              <a:t>1m au</a:t>
            </a:r>
            <a:r>
              <a:rPr lang="fr-FR" sz="1800" spc="5" dirty="0">
                <a:latin typeface="Times New Roman"/>
                <a:cs typeface="Times New Roman"/>
              </a:rPr>
              <a:t>t</a:t>
            </a:r>
            <a:r>
              <a:rPr lang="fr-FR" sz="1800" dirty="0">
                <a:latin typeface="Times New Roman"/>
                <a:cs typeface="Times New Roman"/>
              </a:rPr>
              <a:t>our</a:t>
            </a:r>
            <a:r>
              <a:rPr lang="fr-FR" sz="1800" spc="220" dirty="0">
                <a:latin typeface="Times New Roman"/>
                <a:cs typeface="Times New Roman"/>
              </a:rPr>
              <a:t> </a:t>
            </a:r>
            <a:r>
              <a:rPr lang="fr-FR" sz="1800" dirty="0">
                <a:latin typeface="Times New Roman"/>
                <a:cs typeface="Times New Roman"/>
              </a:rPr>
              <a:t>de</a:t>
            </a:r>
            <a:r>
              <a:rPr lang="fr-FR" sz="1800" spc="215"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u</a:t>
            </a:r>
            <a:r>
              <a:rPr lang="fr-FR" sz="1800" dirty="0">
                <a:latin typeface="Times New Roman"/>
                <a:cs typeface="Times New Roman"/>
              </a:rPr>
              <a:t>i </a:t>
            </a:r>
            <a:r>
              <a:rPr lang="fr-FR" sz="1800" spc="-225" dirty="0">
                <a:latin typeface="Times New Roman"/>
                <a:cs typeface="Times New Roman"/>
              </a:rPr>
              <a:t> </a:t>
            </a:r>
            <a:r>
              <a:rPr lang="fr-FR" sz="1800" dirty="0">
                <a:latin typeface="Times New Roman"/>
                <a:cs typeface="Times New Roman"/>
              </a:rPr>
              <a:t>(6</a:t>
            </a:r>
            <a:r>
              <a:rPr lang="fr-FR" sz="1800" spc="210"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es</a:t>
            </a:r>
            <a:r>
              <a:rPr lang="fr-FR" sz="1800" spc="220" dirty="0">
                <a:latin typeface="Times New Roman"/>
                <a:cs typeface="Times New Roman"/>
              </a:rPr>
              <a:t> </a:t>
            </a:r>
            <a:r>
              <a:rPr lang="fr-FR" sz="1800" dirty="0">
                <a:latin typeface="Times New Roman"/>
                <a:cs typeface="Times New Roman"/>
              </a:rPr>
              <a:t>:</a:t>
            </a:r>
            <a:r>
              <a:rPr lang="fr-FR" sz="1800" spc="210" dirty="0">
                <a:latin typeface="Times New Roman"/>
                <a:cs typeface="Times New Roman"/>
              </a:rPr>
              <a:t> </a:t>
            </a:r>
            <a:r>
              <a:rPr lang="fr-FR" sz="1800" dirty="0">
                <a:latin typeface="Times New Roman"/>
                <a:cs typeface="Times New Roman"/>
              </a:rPr>
              <a:t>de</a:t>
            </a:r>
            <a:r>
              <a:rPr lang="fr-FR" sz="1800" spc="210" dirty="0">
                <a:latin typeface="Times New Roman"/>
                <a:cs typeface="Times New Roman"/>
              </a:rPr>
              <a:t> </a:t>
            </a:r>
            <a:r>
              <a:rPr lang="fr-FR" sz="1800" dirty="0">
                <a:latin typeface="Times New Roman"/>
                <a:cs typeface="Times New Roman"/>
              </a:rPr>
              <a:t>chaque </a:t>
            </a:r>
            <a:r>
              <a:rPr lang="fr-FR" sz="1800" spc="-225" dirty="0">
                <a:latin typeface="Times New Roman"/>
                <a:cs typeface="Times New Roman"/>
              </a:rPr>
              <a:t> </a:t>
            </a:r>
            <a:r>
              <a:rPr lang="fr-FR" sz="1800" dirty="0">
                <a:latin typeface="Times New Roman"/>
                <a:cs typeface="Times New Roman"/>
              </a:rPr>
              <a:t>côté,</a:t>
            </a:r>
            <a:r>
              <a:rPr lang="fr-FR" sz="1800" spc="215" dirty="0">
                <a:latin typeface="Times New Roman"/>
                <a:cs typeface="Times New Roman"/>
              </a:rPr>
              <a:t> </a:t>
            </a:r>
            <a:r>
              <a:rPr lang="fr-FR" sz="1800" dirty="0">
                <a:latin typeface="Times New Roman"/>
                <a:cs typeface="Times New Roman"/>
              </a:rPr>
              <a:t>1</a:t>
            </a:r>
            <a:r>
              <a:rPr lang="fr-FR" sz="1800" spc="22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v</a:t>
            </a:r>
            <a:r>
              <a:rPr lang="fr-FR" sz="1800" dirty="0">
                <a:latin typeface="Times New Roman"/>
                <a:cs typeface="Times New Roman"/>
              </a:rPr>
              <a:t>an</a:t>
            </a:r>
            <a:r>
              <a:rPr lang="fr-FR" sz="1800" spc="5" dirty="0">
                <a:latin typeface="Times New Roman"/>
                <a:cs typeface="Times New Roman"/>
              </a:rPr>
              <a:t>t</a:t>
            </a:r>
            <a:r>
              <a:rPr lang="fr-FR" sz="1800" dirty="0">
                <a:latin typeface="Times New Roman"/>
                <a:cs typeface="Times New Roman"/>
              </a:rPr>
              <a:t>,</a:t>
            </a:r>
            <a:r>
              <a:rPr lang="fr-FR" sz="1800" spc="220" dirty="0">
                <a:latin typeface="Times New Roman"/>
                <a:cs typeface="Times New Roman"/>
              </a:rPr>
              <a:t> </a:t>
            </a:r>
            <a:r>
              <a:rPr lang="fr-FR" sz="1800" dirty="0">
                <a:latin typeface="Times New Roman"/>
                <a:cs typeface="Times New Roman"/>
              </a:rPr>
              <a:t>1</a:t>
            </a:r>
            <a:r>
              <a:rPr lang="fr-FR" sz="1800" spc="220" dirty="0">
                <a:latin typeface="Times New Roman"/>
                <a:cs typeface="Times New Roman"/>
              </a:rPr>
              <a:t> </a:t>
            </a:r>
            <a:r>
              <a:rPr lang="fr-FR" sz="1800" dirty="0">
                <a:latin typeface="Times New Roman"/>
                <a:cs typeface="Times New Roman"/>
              </a:rPr>
              <a:t>à</a:t>
            </a:r>
            <a:r>
              <a:rPr lang="fr-FR" sz="1800" spc="210" dirty="0">
                <a:latin typeface="Times New Roman"/>
                <a:cs typeface="Times New Roman"/>
              </a:rPr>
              <a:t> </a:t>
            </a:r>
            <a:r>
              <a:rPr lang="fr-FR" sz="1800" dirty="0">
                <a:latin typeface="Times New Roman"/>
                <a:cs typeface="Times New Roman"/>
              </a:rPr>
              <a:t>son</a:t>
            </a:r>
            <a:r>
              <a:rPr lang="fr-FR" sz="1800" spc="215" dirty="0">
                <a:latin typeface="Times New Roman"/>
                <a:cs typeface="Times New Roman"/>
              </a:rPr>
              <a:t> </a:t>
            </a:r>
            <a:r>
              <a:rPr lang="fr-FR" sz="1800" dirty="0">
                <a:latin typeface="Times New Roman"/>
                <a:cs typeface="Times New Roman"/>
              </a:rPr>
              <a:t>ni</a:t>
            </a:r>
            <a:r>
              <a:rPr lang="fr-FR" sz="1800" spc="-10" dirty="0">
                <a:latin typeface="Times New Roman"/>
                <a:cs typeface="Times New Roman"/>
              </a:rPr>
              <a:t>v</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a:t>
            </a:r>
            <a:r>
              <a:rPr lang="fr-FR" sz="1800" spc="22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 </a:t>
            </a:r>
            <a:r>
              <a:rPr lang="fr-FR" sz="1800" spc="-225" dirty="0">
                <a:latin typeface="Times New Roman"/>
                <a:cs typeface="Times New Roman"/>
              </a:rPr>
              <a:t> </a:t>
            </a:r>
            <a:r>
              <a:rPr lang="fr-FR" sz="1800" dirty="0">
                <a:latin typeface="Times New Roman"/>
                <a:cs typeface="Times New Roman"/>
              </a:rPr>
              <a:t>1</a:t>
            </a:r>
            <a:r>
              <a:rPr lang="fr-FR" sz="1800" spc="210" dirty="0">
                <a:latin typeface="Times New Roman"/>
                <a:cs typeface="Times New Roman"/>
              </a:rPr>
              <a:t> </a:t>
            </a:r>
            <a:r>
              <a:rPr lang="fr-FR" sz="1800" dirty="0">
                <a:latin typeface="Times New Roman"/>
                <a:cs typeface="Times New Roman"/>
              </a:rPr>
              <a:t>derr</a:t>
            </a:r>
            <a:r>
              <a:rPr lang="fr-FR" sz="1800" spc="-10" dirty="0">
                <a:latin typeface="Times New Roman"/>
                <a:cs typeface="Times New Roman"/>
              </a:rPr>
              <a:t>i</a:t>
            </a:r>
            <a:r>
              <a:rPr lang="fr-FR" sz="1800" dirty="0">
                <a:latin typeface="Times New Roman"/>
                <a:cs typeface="Times New Roman"/>
              </a:rPr>
              <a:t>è</a:t>
            </a:r>
            <a:r>
              <a:rPr lang="fr-FR" sz="1800" spc="-10" dirty="0">
                <a:latin typeface="Times New Roman"/>
                <a:cs typeface="Times New Roman"/>
              </a:rPr>
              <a:t>r</a:t>
            </a:r>
            <a:r>
              <a:rPr lang="fr-FR" sz="1800" dirty="0">
                <a:latin typeface="Times New Roman"/>
                <a:cs typeface="Times New Roman"/>
              </a:rPr>
              <a:t>e) </a:t>
            </a:r>
            <a:r>
              <a:rPr lang="fr-FR" sz="1800" spc="-225" dirty="0">
                <a:latin typeface="Times New Roman"/>
                <a:cs typeface="Times New Roman"/>
              </a:rPr>
              <a:t> </a:t>
            </a:r>
            <a:r>
              <a:rPr lang="fr-FR" sz="1800" dirty="0">
                <a:latin typeface="Times New Roman"/>
                <a:cs typeface="Times New Roman"/>
              </a:rPr>
              <a:t>en</a:t>
            </a:r>
            <a:r>
              <a:rPr lang="fr-FR" sz="1800" spc="220" dirty="0">
                <a:latin typeface="Times New Roman"/>
                <a:cs typeface="Times New Roman"/>
              </a:rPr>
              <a:t> </a:t>
            </a:r>
            <a:r>
              <a:rPr lang="fr-FR" sz="1800" spc="-15" dirty="0">
                <a:latin typeface="Times New Roman"/>
                <a:cs typeface="Times New Roman"/>
              </a:rPr>
              <a:t>ne </a:t>
            </a:r>
            <a:r>
              <a:rPr lang="fr-FR" sz="1800" dirty="0">
                <a:latin typeface="Times New Roman"/>
                <a:cs typeface="Times New Roman"/>
              </a:rPr>
              <a:t>faisant</a:t>
            </a:r>
            <a:r>
              <a:rPr lang="fr-FR" sz="1800" spc="35" dirty="0">
                <a:latin typeface="Times New Roman"/>
                <a:cs typeface="Times New Roman"/>
              </a:rPr>
              <a:t> </a:t>
            </a:r>
            <a:r>
              <a:rPr lang="fr-FR" sz="1800" dirty="0">
                <a:latin typeface="Times New Roman"/>
                <a:cs typeface="Times New Roman"/>
              </a:rPr>
              <a:t>pas</a:t>
            </a:r>
            <a:r>
              <a:rPr lang="fr-FR" sz="1800" spc="30" dirty="0">
                <a:latin typeface="Times New Roman"/>
                <a:cs typeface="Times New Roman"/>
              </a:rPr>
              <a:t> </a:t>
            </a:r>
            <a:r>
              <a:rPr lang="fr-FR" sz="1800" dirty="0">
                <a:latin typeface="Times New Roman"/>
                <a:cs typeface="Times New Roman"/>
              </a:rPr>
              <a:t>plus</a:t>
            </a:r>
            <a:r>
              <a:rPr lang="fr-FR" sz="1800" spc="15" dirty="0">
                <a:latin typeface="Times New Roman"/>
                <a:cs typeface="Times New Roman"/>
              </a:rPr>
              <a:t> </a:t>
            </a:r>
            <a:r>
              <a:rPr lang="fr-FR" sz="1800" dirty="0">
                <a:latin typeface="Times New Roman"/>
                <a:cs typeface="Times New Roman"/>
              </a:rPr>
              <a:t>d’un</a:t>
            </a:r>
            <a:r>
              <a:rPr lang="fr-FR" sz="1800" spc="30" dirty="0">
                <a:latin typeface="Times New Roman"/>
                <a:cs typeface="Times New Roman"/>
              </a:rPr>
              <a:t> </a:t>
            </a:r>
            <a:r>
              <a:rPr lang="fr-FR" sz="1800" dirty="0">
                <a:latin typeface="Times New Roman"/>
                <a:cs typeface="Times New Roman"/>
              </a:rPr>
              <a:t>pas.</a:t>
            </a:r>
            <a:r>
              <a:rPr lang="fr-FR" sz="1800" spc="35" dirty="0">
                <a:latin typeface="Times New Roman"/>
                <a:cs typeface="Times New Roman"/>
              </a:rPr>
              <a:t> </a:t>
            </a:r>
            <a:r>
              <a:rPr lang="fr-FR" sz="1800" dirty="0">
                <a:latin typeface="Times New Roman"/>
                <a:cs typeface="Times New Roman"/>
              </a:rPr>
              <a:t>Les</a:t>
            </a:r>
            <a:r>
              <a:rPr lang="fr-FR" sz="1800" spc="25"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es</a:t>
            </a:r>
            <a:r>
              <a:rPr lang="fr-FR" sz="1800" spc="30" dirty="0">
                <a:latin typeface="Times New Roman"/>
                <a:cs typeface="Times New Roman"/>
              </a:rPr>
              <a:t> </a:t>
            </a:r>
            <a:r>
              <a:rPr lang="fr-FR" sz="1800" dirty="0">
                <a:latin typeface="Times New Roman"/>
                <a:cs typeface="Times New Roman"/>
              </a:rPr>
              <a:t>dev</a:t>
            </a:r>
            <a:r>
              <a:rPr lang="fr-FR" sz="1800" spc="5" dirty="0">
                <a:latin typeface="Times New Roman"/>
                <a:cs typeface="Times New Roman"/>
              </a:rPr>
              <a:t>a</a:t>
            </a:r>
            <a:r>
              <a:rPr lang="fr-FR" sz="1800" spc="-15" dirty="0">
                <a:latin typeface="Times New Roman"/>
                <a:cs typeface="Times New Roman"/>
              </a:rPr>
              <a:t>n</a:t>
            </a:r>
            <a:r>
              <a:rPr lang="fr-FR" sz="1800" dirty="0">
                <a:latin typeface="Times New Roman"/>
                <a:cs typeface="Times New Roman"/>
              </a:rPr>
              <a:t>t</a:t>
            </a:r>
            <a:r>
              <a:rPr lang="fr-FR" sz="1800" spc="35" dirty="0">
                <a:latin typeface="Times New Roman"/>
                <a:cs typeface="Times New Roman"/>
              </a:rPr>
              <a:t> </a:t>
            </a:r>
            <a:r>
              <a:rPr lang="fr-FR" sz="1800" dirty="0">
                <a:latin typeface="Times New Roman"/>
                <a:cs typeface="Times New Roman"/>
              </a:rPr>
              <a:t>doivent</a:t>
            </a:r>
            <a:r>
              <a:rPr lang="fr-FR" sz="1800" spc="30" dirty="0">
                <a:latin typeface="Times New Roman"/>
                <a:cs typeface="Times New Roman"/>
              </a:rPr>
              <a:t> </a:t>
            </a:r>
            <a:r>
              <a:rPr lang="fr-FR" sz="1800" dirty="0">
                <a:latin typeface="Times New Roman"/>
                <a:cs typeface="Times New Roman"/>
              </a:rPr>
              <a:t>ê</a:t>
            </a:r>
            <a:r>
              <a:rPr lang="fr-FR" sz="1800" spc="5" dirty="0">
                <a:latin typeface="Times New Roman"/>
                <a:cs typeface="Times New Roman"/>
              </a:rPr>
              <a:t>t</a:t>
            </a:r>
            <a:r>
              <a:rPr lang="fr-FR" sz="1800" dirty="0">
                <a:latin typeface="Times New Roman"/>
                <a:cs typeface="Times New Roman"/>
              </a:rPr>
              <a:t>re</a:t>
            </a:r>
            <a:r>
              <a:rPr lang="fr-FR" sz="1800" spc="20" dirty="0">
                <a:latin typeface="Times New Roman"/>
                <a:cs typeface="Times New Roman"/>
              </a:rPr>
              <a:t> </a:t>
            </a:r>
            <a:r>
              <a:rPr lang="fr-FR" sz="1800" dirty="0">
                <a:latin typeface="Times New Roman"/>
                <a:cs typeface="Times New Roman"/>
              </a:rPr>
              <a:t>jou</a:t>
            </a:r>
            <a:r>
              <a:rPr lang="fr-FR" sz="1800" spc="5" dirty="0">
                <a:latin typeface="Times New Roman"/>
                <a:cs typeface="Times New Roman"/>
              </a:rPr>
              <a:t>é</a:t>
            </a:r>
            <a:r>
              <a:rPr lang="fr-FR" sz="1800" dirty="0">
                <a:latin typeface="Times New Roman"/>
                <a:cs typeface="Times New Roman"/>
              </a:rPr>
              <a:t>es</a:t>
            </a:r>
            <a:r>
              <a:rPr lang="fr-FR" sz="1800" spc="30" dirty="0">
                <a:latin typeface="Times New Roman"/>
                <a:cs typeface="Times New Roman"/>
              </a:rPr>
              <a:t> </a:t>
            </a:r>
            <a:r>
              <a:rPr lang="fr-FR" sz="1800" dirty="0">
                <a:latin typeface="Times New Roman"/>
                <a:cs typeface="Times New Roman"/>
              </a:rPr>
              <a:t>en</a:t>
            </a:r>
            <a:r>
              <a:rPr lang="fr-FR" sz="1800" spc="15" dirty="0">
                <a:latin typeface="Times New Roman"/>
                <a:cs typeface="Times New Roman"/>
              </a:rPr>
              <a:t> </a:t>
            </a:r>
            <a:r>
              <a:rPr lang="fr-FR" sz="1800" dirty="0">
                <a:latin typeface="Times New Roman"/>
                <a:cs typeface="Times New Roman"/>
              </a:rPr>
              <a:t>croisé,</a:t>
            </a:r>
            <a:r>
              <a:rPr lang="fr-FR" sz="1800" spc="3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25" dirty="0">
                <a:latin typeface="Times New Roman"/>
                <a:cs typeface="Times New Roman"/>
              </a:rPr>
              <a:t> </a:t>
            </a:r>
            <a:r>
              <a:rPr lang="fr-FR" sz="1800" dirty="0">
                <a:latin typeface="Times New Roman"/>
                <a:cs typeface="Times New Roman"/>
              </a:rPr>
              <a:t>ball</a:t>
            </a:r>
            <a:r>
              <a:rPr lang="fr-FR" sz="1800" spc="-10" dirty="0">
                <a:latin typeface="Times New Roman"/>
                <a:cs typeface="Times New Roman"/>
              </a:rPr>
              <a:t>e</a:t>
            </a:r>
            <a:r>
              <a:rPr lang="fr-FR" sz="1800" dirty="0">
                <a:latin typeface="Times New Roman"/>
                <a:cs typeface="Times New Roman"/>
              </a:rPr>
              <a:t>s</a:t>
            </a:r>
            <a:r>
              <a:rPr lang="fr-FR" sz="1800" spc="25" dirty="0">
                <a:latin typeface="Times New Roman"/>
                <a:cs typeface="Times New Roman"/>
              </a:rPr>
              <a:t> </a:t>
            </a:r>
            <a:r>
              <a:rPr lang="fr-FR" sz="1800" dirty="0">
                <a:latin typeface="Times New Roman"/>
                <a:cs typeface="Times New Roman"/>
              </a:rPr>
              <a:t>à</a:t>
            </a:r>
            <a:r>
              <a:rPr lang="fr-FR" sz="1800" spc="30" dirty="0">
                <a:latin typeface="Times New Roman"/>
                <a:cs typeface="Times New Roman"/>
              </a:rPr>
              <a:t> </a:t>
            </a:r>
            <a:r>
              <a:rPr lang="fr-FR" sz="1800" dirty="0">
                <a:latin typeface="Times New Roman"/>
                <a:cs typeface="Times New Roman"/>
              </a:rPr>
              <a:t>son niv</a:t>
            </a:r>
            <a:r>
              <a:rPr lang="fr-FR" sz="1800" spc="5" dirty="0">
                <a:latin typeface="Times New Roman"/>
                <a:cs typeface="Times New Roman"/>
              </a:rPr>
              <a:t>e</a:t>
            </a:r>
            <a:r>
              <a:rPr lang="fr-FR" sz="1800" dirty="0">
                <a:latin typeface="Times New Roman"/>
                <a:cs typeface="Times New Roman"/>
              </a:rPr>
              <a:t>au</a:t>
            </a:r>
            <a:r>
              <a:rPr lang="fr-FR" sz="1800" spc="-1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 </a:t>
            </a:r>
            <a:r>
              <a:rPr lang="fr-FR" sz="1800" dirty="0">
                <a:latin typeface="Times New Roman"/>
                <a:cs typeface="Times New Roman"/>
              </a:rPr>
              <a:t>para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è</a:t>
            </a:r>
            <a:r>
              <a:rPr lang="fr-FR" sz="1800" dirty="0">
                <a:latin typeface="Times New Roman"/>
                <a:cs typeface="Times New Roman"/>
              </a:rPr>
              <a:t>le</a:t>
            </a:r>
            <a:r>
              <a:rPr lang="fr-FR" sz="1800" spc="-2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20" dirty="0">
                <a:latin typeface="Times New Roman"/>
                <a:cs typeface="Times New Roman"/>
              </a:rPr>
              <a:t> </a:t>
            </a:r>
            <a:r>
              <a:rPr lang="fr-FR" sz="1800" dirty="0">
                <a:latin typeface="Times New Roman"/>
                <a:cs typeface="Times New Roman"/>
              </a:rPr>
              <a:t>derri</a:t>
            </a:r>
            <a:r>
              <a:rPr lang="fr-FR" sz="1800" spc="5" dirty="0">
                <a:latin typeface="Times New Roman"/>
                <a:cs typeface="Times New Roman"/>
              </a:rPr>
              <a:t>è</a:t>
            </a:r>
            <a:r>
              <a:rPr lang="fr-FR" sz="1800" dirty="0">
                <a:latin typeface="Times New Roman"/>
                <a:cs typeface="Times New Roman"/>
              </a:rPr>
              <a:t>res</a:t>
            </a:r>
            <a:r>
              <a:rPr lang="fr-FR" sz="1800" spc="-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double </a:t>
            </a:r>
            <a:r>
              <a:rPr lang="fr-FR" sz="1800" spc="-10" dirty="0">
                <a:latin typeface="Times New Roman"/>
                <a:cs typeface="Times New Roman"/>
              </a:rPr>
              <a:t>m</a:t>
            </a:r>
            <a:r>
              <a:rPr lang="fr-FR" sz="1800" dirty="0">
                <a:latin typeface="Times New Roman"/>
                <a:cs typeface="Times New Roman"/>
              </a:rPr>
              <a:t>u</a:t>
            </a:r>
            <a:r>
              <a:rPr lang="fr-FR" sz="1800" spc="-95" dirty="0">
                <a:latin typeface="Times New Roman"/>
                <a:cs typeface="Times New Roman"/>
              </a:rPr>
              <a:t>r</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a:t>
            </a:r>
            <a:endParaRPr lang="fr-FR" sz="1800" dirty="0">
              <a:latin typeface="Times New Roman"/>
              <a:cs typeface="Times New Roman"/>
            </a:endParaRPr>
          </a:p>
          <a:p>
            <a:pPr marL="12700" lvl="1" algn="just">
              <a:spcBef>
                <a:spcPts val="434"/>
              </a:spcBef>
              <a:tabLst>
                <a:tab pos="910590" algn="l"/>
              </a:tabLst>
            </a:pPr>
            <a:r>
              <a:rPr lang="fr-FR" spc="-10" dirty="0">
                <a:latin typeface="Times New Roman"/>
                <a:cs typeface="Times New Roman"/>
              </a:rPr>
              <a:t>Disposer des cibles sur les murs et / ou au sol.</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4"/>
              </a:spcBef>
            </a:pPr>
            <a:r>
              <a:rPr lang="fr-FR" sz="1800" spc="-10" dirty="0">
                <a:latin typeface="Times New Roman"/>
                <a:cs typeface="Times New Roman"/>
              </a:rPr>
              <a:t>F</a:t>
            </a:r>
            <a:r>
              <a:rPr lang="fr-FR" sz="1800"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ili</a:t>
            </a:r>
            <a:r>
              <a:rPr lang="fr-FR" sz="1800" spc="5" dirty="0">
                <a:latin typeface="Times New Roman"/>
                <a:cs typeface="Times New Roman"/>
              </a:rPr>
              <a:t>a</a:t>
            </a:r>
            <a:r>
              <a:rPr lang="fr-FR" sz="1800" dirty="0">
                <a:latin typeface="Times New Roman"/>
                <a:cs typeface="Times New Roman"/>
              </a:rPr>
              <a:t>riser</a:t>
            </a:r>
            <a:r>
              <a:rPr lang="fr-FR" sz="1800" spc="-15" dirty="0">
                <a:latin typeface="Times New Roman"/>
                <a:cs typeface="Times New Roman"/>
              </a:rPr>
              <a:t> </a:t>
            </a:r>
            <a:r>
              <a:rPr lang="fr-FR" sz="1800" dirty="0">
                <a:latin typeface="Times New Roman"/>
                <a:cs typeface="Times New Roman"/>
              </a:rPr>
              <a:t>le patient</a:t>
            </a:r>
            <a:r>
              <a:rPr lang="fr-FR" sz="1800" spc="-5" dirty="0">
                <a:latin typeface="Times New Roman"/>
                <a:cs typeface="Times New Roman"/>
              </a:rPr>
              <a:t> </a:t>
            </a:r>
            <a:r>
              <a:rPr lang="fr-FR" sz="1800" dirty="0">
                <a:latin typeface="Times New Roman"/>
                <a:cs typeface="Times New Roman"/>
              </a:rPr>
              <a:t>aux</a:t>
            </a:r>
            <a:r>
              <a:rPr lang="fr-FR" sz="1800" spc="-5" dirty="0">
                <a:latin typeface="Times New Roman"/>
                <a:cs typeface="Times New Roman"/>
              </a:rPr>
              <a:t> </a:t>
            </a:r>
            <a:r>
              <a:rPr lang="fr-FR" sz="1800" dirty="0">
                <a:latin typeface="Times New Roman"/>
                <a:cs typeface="Times New Roman"/>
              </a:rPr>
              <a:t>di</a:t>
            </a:r>
            <a:r>
              <a:rPr lang="fr-FR" sz="1800" spc="-35" dirty="0">
                <a:latin typeface="Times New Roman"/>
                <a:cs typeface="Times New Roman"/>
              </a:rPr>
              <a:t>f</a:t>
            </a:r>
            <a:r>
              <a:rPr lang="fr-FR" sz="1800" dirty="0">
                <a:latin typeface="Times New Roman"/>
                <a:cs typeface="Times New Roman"/>
              </a:rPr>
              <a:t>fér</a:t>
            </a:r>
            <a:r>
              <a:rPr lang="fr-FR" sz="1800" spc="5" dirty="0">
                <a:latin typeface="Times New Roman"/>
                <a:cs typeface="Times New Roman"/>
              </a:rPr>
              <a:t>e</a:t>
            </a:r>
            <a:r>
              <a:rPr lang="fr-FR" sz="1800" dirty="0">
                <a:latin typeface="Times New Roman"/>
                <a:cs typeface="Times New Roman"/>
              </a:rPr>
              <a:t>nts</a:t>
            </a:r>
            <a:r>
              <a:rPr lang="fr-FR" sz="1800" spc="-10" dirty="0">
                <a:latin typeface="Times New Roman"/>
                <a:cs typeface="Times New Roman"/>
              </a:rPr>
              <a:t> </a:t>
            </a:r>
            <a:r>
              <a:rPr lang="fr-FR" sz="1800" dirty="0">
                <a:latin typeface="Times New Roman"/>
                <a:cs typeface="Times New Roman"/>
              </a:rPr>
              <a:t>plans</a:t>
            </a:r>
            <a:r>
              <a:rPr lang="fr-FR" sz="1800" spc="-15"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frappes</a:t>
            </a:r>
            <a:r>
              <a:rPr lang="fr-FR" sz="1800" spc="-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ur</a:t>
            </a:r>
            <a:r>
              <a:rPr lang="fr-FR" sz="1800" spc="-10" dirty="0">
                <a:latin typeface="Times New Roman"/>
                <a:cs typeface="Times New Roman"/>
              </a:rPr>
              <a:t> </a:t>
            </a:r>
            <a:r>
              <a:rPr lang="fr-FR" sz="1800" dirty="0">
                <a:latin typeface="Times New Roman"/>
                <a:cs typeface="Times New Roman"/>
              </a:rPr>
              <a:t>incidenc</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4"/>
              </a:spcBef>
              <a:tabLst>
                <a:tab pos="910590" algn="l"/>
              </a:tabLst>
            </a:pPr>
            <a:r>
              <a:rPr lang="fr-FR" spc="-10" dirty="0">
                <a:latin typeface="Times New Roman"/>
                <a:cs typeface="Times New Roman"/>
              </a:rPr>
              <a:t>Balles en mousse, raquettes, cibles.</a:t>
            </a:r>
          </a:p>
        </p:txBody>
      </p:sp>
      <p:sp>
        <p:nvSpPr>
          <p:cNvPr id="3" name="object 3"/>
          <p:cNvSpPr txBox="1"/>
          <p:nvPr/>
        </p:nvSpPr>
        <p:spPr>
          <a:xfrm>
            <a:off x="6816217" y="285507"/>
            <a:ext cx="2950083"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Balayeur</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Tôt et Tard</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CC4C0884-72B4-4B50-B38E-4E7186EB1734}"/>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51</a:t>
            </a:fld>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221739" y="1257482"/>
            <a:ext cx="8392161" cy="5190943"/>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204"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art</a:t>
            </a:r>
            <a:r>
              <a:rPr lang="fr-FR" sz="1800" spc="204" dirty="0">
                <a:latin typeface="Times New Roman"/>
                <a:cs typeface="Times New Roman"/>
              </a:rPr>
              <a:t> </a:t>
            </a:r>
            <a:r>
              <a:rPr lang="fr-FR" sz="1800" dirty="0">
                <a:latin typeface="Times New Roman"/>
                <a:cs typeface="Times New Roman"/>
              </a:rPr>
              <a:t>du</a:t>
            </a:r>
            <a:r>
              <a:rPr lang="fr-FR" sz="1800" spc="185" dirty="0">
                <a:latin typeface="Times New Roman"/>
                <a:cs typeface="Times New Roman"/>
              </a:rPr>
              <a:t> </a:t>
            </a:r>
            <a:r>
              <a:rPr lang="fr-FR" sz="1800" dirty="0">
                <a:latin typeface="Times New Roman"/>
                <a:cs typeface="Times New Roman"/>
              </a:rPr>
              <a:t>«</a:t>
            </a:r>
            <a:r>
              <a:rPr lang="fr-FR" sz="1800" spc="185" dirty="0">
                <a:latin typeface="Times New Roman"/>
                <a:cs typeface="Times New Roman"/>
              </a:rPr>
              <a:t> </a:t>
            </a:r>
            <a:r>
              <a:rPr lang="fr-FR" sz="1800" dirty="0">
                <a:latin typeface="Times New Roman"/>
                <a:cs typeface="Times New Roman"/>
              </a:rPr>
              <a:t>T</a:t>
            </a:r>
            <a:r>
              <a:rPr lang="fr-FR" sz="1800" spc="165" dirty="0">
                <a:latin typeface="Times New Roman"/>
                <a:cs typeface="Times New Roman"/>
              </a:rPr>
              <a:t> </a:t>
            </a:r>
            <a:r>
              <a:rPr lang="fr-FR" sz="1800" dirty="0">
                <a:latin typeface="Times New Roman"/>
                <a:cs typeface="Times New Roman"/>
              </a:rPr>
              <a:t>»</a:t>
            </a:r>
            <a:r>
              <a:rPr lang="fr-FR" sz="1800" spc="185" dirty="0">
                <a:latin typeface="Times New Roman"/>
                <a:cs typeface="Times New Roman"/>
              </a:rPr>
              <a:t> </a:t>
            </a:r>
            <a:r>
              <a:rPr lang="fr-FR" sz="1800" dirty="0">
                <a:latin typeface="Times New Roman"/>
                <a:cs typeface="Times New Roman"/>
              </a:rPr>
              <a:t>et</a:t>
            </a:r>
            <a:r>
              <a:rPr lang="fr-FR" sz="1800" spc="200" dirty="0">
                <a:latin typeface="Times New Roman"/>
                <a:cs typeface="Times New Roman"/>
              </a:rPr>
              <a:t> </a:t>
            </a:r>
            <a:r>
              <a:rPr lang="fr-FR" sz="1800" dirty="0">
                <a:latin typeface="Times New Roman"/>
                <a:cs typeface="Times New Roman"/>
              </a:rPr>
              <a:t>doit</a:t>
            </a:r>
            <a:r>
              <a:rPr lang="fr-FR" sz="1800" spc="204"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dirty="0">
                <a:latin typeface="Times New Roman"/>
                <a:cs typeface="Times New Roman"/>
              </a:rPr>
              <a:t>app</a:t>
            </a:r>
            <a:r>
              <a:rPr lang="fr-FR" sz="1800" spc="5" dirty="0">
                <a:latin typeface="Times New Roman"/>
                <a:cs typeface="Times New Roman"/>
              </a:rPr>
              <a:t>e</a:t>
            </a:r>
            <a:r>
              <a:rPr lang="fr-FR" sz="1800" dirty="0">
                <a:latin typeface="Times New Roman"/>
                <a:cs typeface="Times New Roman"/>
              </a:rPr>
              <a:t>r</a:t>
            </a:r>
            <a:r>
              <a:rPr lang="fr-FR" sz="1800" spc="200" dirty="0">
                <a:latin typeface="Times New Roman"/>
                <a:cs typeface="Times New Roman"/>
              </a:rPr>
              <a:t> </a:t>
            </a:r>
            <a:r>
              <a:rPr lang="fr-FR" sz="1800" dirty="0">
                <a:latin typeface="Times New Roman"/>
                <a:cs typeface="Times New Roman"/>
              </a:rPr>
              <a:t>à</a:t>
            </a:r>
            <a:r>
              <a:rPr lang="fr-FR" sz="1800" spc="190" dirty="0">
                <a:latin typeface="Times New Roman"/>
                <a:cs typeface="Times New Roman"/>
              </a:rPr>
              <a:t> </a:t>
            </a:r>
            <a:r>
              <a:rPr lang="fr-FR" sz="1800" dirty="0">
                <a:latin typeface="Times New Roman"/>
                <a:cs typeface="Times New Roman"/>
              </a:rPr>
              <a:t>la</a:t>
            </a:r>
            <a:r>
              <a:rPr lang="fr-FR" sz="1800" spc="190" dirty="0">
                <a:latin typeface="Times New Roman"/>
                <a:cs typeface="Times New Roman"/>
              </a:rPr>
              <a:t> </a:t>
            </a:r>
            <a:r>
              <a:rPr lang="fr-FR" sz="1800" dirty="0">
                <a:latin typeface="Times New Roman"/>
                <a:cs typeface="Times New Roman"/>
              </a:rPr>
              <a:t>volée</a:t>
            </a:r>
            <a:r>
              <a:rPr lang="fr-FR" sz="1800" spc="185" dirty="0">
                <a:latin typeface="Times New Roman"/>
                <a:cs typeface="Times New Roman"/>
              </a:rPr>
              <a:t> </a:t>
            </a:r>
            <a:r>
              <a:rPr lang="fr-FR" sz="1800" dirty="0">
                <a:latin typeface="Times New Roman"/>
                <a:cs typeface="Times New Roman"/>
              </a:rPr>
              <a:t>une</a:t>
            </a:r>
            <a:r>
              <a:rPr lang="fr-FR" sz="1800" spc="20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190"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200" dirty="0">
                <a:latin typeface="Times New Roman"/>
                <a:cs typeface="Times New Roman"/>
              </a:rPr>
              <a:t> </a:t>
            </a:r>
            <a:r>
              <a:rPr lang="fr-FR" sz="1800" dirty="0">
                <a:latin typeface="Times New Roman"/>
                <a:cs typeface="Times New Roman"/>
              </a:rPr>
              <a:t>par</a:t>
            </a:r>
            <a:r>
              <a:rPr lang="fr-FR" sz="1800" spc="19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a:t>
            </a:r>
            <a:r>
              <a:rPr lang="fr-FR" sz="1800" spc="-15" dirty="0">
                <a:latin typeface="Times New Roman"/>
                <a:cs typeface="Times New Roman"/>
              </a:rPr>
              <a:t>u</a:t>
            </a:r>
            <a:r>
              <a:rPr lang="fr-FR" sz="1800" dirty="0">
                <a:latin typeface="Times New Roman"/>
                <a:cs typeface="Times New Roman"/>
              </a:rPr>
              <a:t>c</a:t>
            </a:r>
            <a:r>
              <a:rPr lang="fr-FR" sz="1800" spc="5" dirty="0">
                <a:latin typeface="Times New Roman"/>
                <a:cs typeface="Times New Roman"/>
              </a:rPr>
              <a:t>a</a:t>
            </a:r>
            <a:r>
              <a:rPr lang="fr-FR" sz="1800" spc="-10" dirty="0">
                <a:latin typeface="Times New Roman"/>
                <a:cs typeface="Times New Roman"/>
              </a:rPr>
              <a:t>t</a:t>
            </a:r>
            <a:r>
              <a:rPr lang="fr-FR" sz="1800" dirty="0">
                <a:latin typeface="Times New Roman"/>
                <a:cs typeface="Times New Roman"/>
              </a:rPr>
              <a:t>eu</a:t>
            </a:r>
            <a:r>
              <a:rPr lang="fr-FR" sz="1800" spc="-70" dirty="0">
                <a:latin typeface="Times New Roman"/>
                <a:cs typeface="Times New Roman"/>
              </a:rPr>
              <a:t>r</a:t>
            </a:r>
            <a:r>
              <a:rPr lang="fr-FR" sz="1800" dirty="0">
                <a:latin typeface="Times New Roman"/>
                <a:cs typeface="Times New Roman"/>
              </a:rPr>
              <a:t>,</a:t>
            </a:r>
            <a:r>
              <a:rPr lang="fr-FR" sz="1800" spc="210" dirty="0">
                <a:latin typeface="Times New Roman"/>
                <a:cs typeface="Times New Roman"/>
              </a:rPr>
              <a:t> </a:t>
            </a:r>
            <a:r>
              <a:rPr lang="fr-FR" sz="1800" dirty="0">
                <a:latin typeface="Times New Roman"/>
                <a:cs typeface="Times New Roman"/>
              </a:rPr>
              <a:t>sans sortir </a:t>
            </a:r>
            <a:r>
              <a:rPr lang="fr-FR" sz="1800" spc="-190" dirty="0">
                <a:latin typeface="Times New Roman"/>
                <a:cs typeface="Times New Roman"/>
              </a:rPr>
              <a:t> </a:t>
            </a:r>
            <a:r>
              <a:rPr lang="fr-FR" sz="1800" dirty="0">
                <a:latin typeface="Times New Roman"/>
                <a:cs typeface="Times New Roman"/>
              </a:rPr>
              <a:t>d’une </a:t>
            </a:r>
            <a:r>
              <a:rPr lang="fr-FR" sz="1800" spc="-215" dirty="0">
                <a:latin typeface="Times New Roman"/>
                <a:cs typeface="Times New Roman"/>
              </a:rPr>
              <a:t> </a:t>
            </a:r>
            <a:r>
              <a:rPr lang="fr-FR" sz="1800" dirty="0">
                <a:latin typeface="Times New Roman"/>
                <a:cs typeface="Times New Roman"/>
              </a:rPr>
              <a:t>zo</a:t>
            </a:r>
            <a:r>
              <a:rPr lang="fr-FR" sz="1800" spc="-10" dirty="0">
                <a:latin typeface="Times New Roman"/>
                <a:cs typeface="Times New Roman"/>
              </a:rPr>
              <a:t>n</a:t>
            </a:r>
            <a:r>
              <a:rPr lang="fr-FR" sz="1800" dirty="0">
                <a:latin typeface="Times New Roman"/>
                <a:cs typeface="Times New Roman"/>
              </a:rPr>
              <a:t>e </a:t>
            </a:r>
            <a:r>
              <a:rPr lang="fr-FR" sz="1800" spc="-190" dirty="0">
                <a:latin typeface="Times New Roman"/>
                <a:cs typeface="Times New Roman"/>
              </a:rPr>
              <a:t> </a:t>
            </a:r>
            <a:r>
              <a:rPr lang="fr-FR" sz="1800" dirty="0">
                <a:latin typeface="Times New Roman"/>
                <a:cs typeface="Times New Roman"/>
              </a:rPr>
              <a:t>d</a:t>
            </a:r>
            <a:r>
              <a:rPr lang="fr-FR" sz="1800" spc="-10" dirty="0">
                <a:latin typeface="Times New Roman"/>
                <a:cs typeface="Times New Roman"/>
              </a:rPr>
              <a:t>é</a:t>
            </a:r>
            <a:r>
              <a:rPr lang="fr-FR" sz="1800" dirty="0">
                <a:latin typeface="Times New Roman"/>
                <a:cs typeface="Times New Roman"/>
              </a:rPr>
              <a:t>l</a:t>
            </a:r>
            <a:r>
              <a:rPr lang="fr-FR" sz="1800" spc="5" dirty="0">
                <a:latin typeface="Times New Roman"/>
                <a:cs typeface="Times New Roman"/>
              </a:rPr>
              <a:t>i</a:t>
            </a:r>
            <a:r>
              <a:rPr lang="fr-FR" sz="1800" spc="-10" dirty="0">
                <a:latin typeface="Times New Roman"/>
                <a:cs typeface="Times New Roman"/>
              </a:rPr>
              <a:t>m</a:t>
            </a:r>
            <a:r>
              <a:rPr lang="fr-FR" sz="1800" dirty="0">
                <a:latin typeface="Times New Roman"/>
                <a:cs typeface="Times New Roman"/>
              </a:rPr>
              <a:t>i</a:t>
            </a:r>
            <a:r>
              <a:rPr lang="fr-FR" sz="1800" spc="5" dirty="0">
                <a:latin typeface="Times New Roman"/>
                <a:cs typeface="Times New Roman"/>
              </a:rPr>
              <a:t>t</a:t>
            </a:r>
            <a:r>
              <a:rPr lang="fr-FR" sz="1800" spc="-10" dirty="0">
                <a:latin typeface="Times New Roman"/>
                <a:cs typeface="Times New Roman"/>
              </a:rPr>
              <a:t>é</a:t>
            </a:r>
            <a:r>
              <a:rPr lang="fr-FR" sz="1800" dirty="0">
                <a:latin typeface="Times New Roman"/>
                <a:cs typeface="Times New Roman"/>
              </a:rPr>
              <a:t>e </a:t>
            </a:r>
            <a:r>
              <a:rPr lang="fr-FR" sz="1800" spc="-195" dirty="0">
                <a:latin typeface="Times New Roman"/>
                <a:cs typeface="Times New Roman"/>
              </a:rPr>
              <a:t> </a:t>
            </a:r>
            <a:r>
              <a:rPr lang="fr-FR" sz="1800" dirty="0">
                <a:latin typeface="Times New Roman"/>
                <a:cs typeface="Times New Roman"/>
              </a:rPr>
              <a:t>par </a:t>
            </a:r>
            <a:r>
              <a:rPr lang="fr-FR" sz="1800" spc="-215" dirty="0">
                <a:latin typeface="Times New Roman"/>
                <a:cs typeface="Times New Roman"/>
              </a:rPr>
              <a:t> </a:t>
            </a:r>
            <a:r>
              <a:rPr lang="fr-FR" sz="1800" dirty="0">
                <a:latin typeface="Times New Roman"/>
                <a:cs typeface="Times New Roman"/>
              </a:rPr>
              <a:t>2 </a:t>
            </a:r>
            <a:r>
              <a:rPr lang="fr-FR" sz="1800" spc="-19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a:t>
            </a:r>
            <a:r>
              <a:rPr lang="fr-FR" sz="1800" spc="-15" dirty="0">
                <a:latin typeface="Times New Roman"/>
                <a:cs typeface="Times New Roman"/>
              </a:rPr>
              <a:t>n</a:t>
            </a:r>
            <a:r>
              <a:rPr lang="fr-FR" sz="1800" dirty="0">
                <a:latin typeface="Times New Roman"/>
                <a:cs typeface="Times New Roman"/>
              </a:rPr>
              <a:t>es, </a:t>
            </a:r>
            <a:r>
              <a:rPr lang="fr-FR" sz="1800" spc="-19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spc="-15" dirty="0">
                <a:latin typeface="Times New Roman"/>
                <a:cs typeface="Times New Roman"/>
              </a:rPr>
              <a:t>n</a:t>
            </a:r>
            <a:r>
              <a:rPr lang="fr-FR" sz="1800" dirty="0">
                <a:latin typeface="Times New Roman"/>
                <a:cs typeface="Times New Roman"/>
              </a:rPr>
              <a:t>cée </a:t>
            </a:r>
            <a:r>
              <a:rPr lang="fr-FR" sz="1800" spc="-19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 </a:t>
            </a:r>
            <a:r>
              <a:rPr lang="fr-FR" sz="1800" spc="-204" dirty="0">
                <a:latin typeface="Times New Roman"/>
                <a:cs typeface="Times New Roman"/>
              </a:rPr>
              <a:t> </a:t>
            </a:r>
            <a:r>
              <a:rPr lang="fr-FR" sz="1800" dirty="0">
                <a:latin typeface="Times New Roman"/>
                <a:cs typeface="Times New Roman"/>
              </a:rPr>
              <a:t>rec</a:t>
            </a:r>
            <a:r>
              <a:rPr lang="fr-FR" sz="1800" spc="-10" dirty="0">
                <a:latin typeface="Times New Roman"/>
                <a:cs typeface="Times New Roman"/>
              </a:rPr>
              <a:t>u</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e </a:t>
            </a:r>
            <a:r>
              <a:rPr lang="fr-FR" sz="1800" spc="-19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u</a:t>
            </a:r>
            <a:r>
              <a:rPr lang="fr-FR" sz="1800" dirty="0">
                <a:latin typeface="Times New Roman"/>
                <a:cs typeface="Times New Roman"/>
              </a:rPr>
              <a:t>n </a:t>
            </a:r>
            <a:r>
              <a:rPr lang="fr-FR" sz="1800" spc="-19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è</a:t>
            </a:r>
            <a:r>
              <a:rPr lang="fr-FR" sz="1800" spc="5" dirty="0">
                <a:latin typeface="Times New Roman"/>
                <a:cs typeface="Times New Roman"/>
              </a:rPr>
              <a:t>t</a:t>
            </a:r>
            <a:r>
              <a:rPr lang="fr-FR" sz="1800" dirty="0">
                <a:latin typeface="Times New Roman"/>
                <a:cs typeface="Times New Roman"/>
              </a:rPr>
              <a:t>re </a:t>
            </a:r>
            <a:r>
              <a:rPr lang="fr-FR" sz="1800" spc="-200" dirty="0">
                <a:latin typeface="Times New Roman"/>
                <a:cs typeface="Times New Roman"/>
              </a:rPr>
              <a:t> </a:t>
            </a:r>
            <a:r>
              <a:rPr lang="fr-FR" sz="1800" dirty="0">
                <a:latin typeface="Times New Roman"/>
                <a:cs typeface="Times New Roman"/>
              </a:rPr>
              <a:t>par </a:t>
            </a:r>
            <a:r>
              <a:rPr lang="fr-FR" sz="1800" spc="-200" dirty="0">
                <a:latin typeface="Times New Roman"/>
                <a:cs typeface="Times New Roman"/>
              </a:rPr>
              <a:t> </a:t>
            </a:r>
            <a:r>
              <a:rPr lang="fr-FR" sz="1800" dirty="0">
                <a:latin typeface="Times New Roman"/>
                <a:cs typeface="Times New Roman"/>
              </a:rPr>
              <a:t>ra</a:t>
            </a:r>
            <a:r>
              <a:rPr lang="fr-FR" sz="1800" spc="-15" dirty="0">
                <a:latin typeface="Times New Roman"/>
                <a:cs typeface="Times New Roman"/>
              </a:rPr>
              <a:t>p</a:t>
            </a:r>
            <a:r>
              <a:rPr lang="fr-FR" sz="1800" dirty="0">
                <a:latin typeface="Times New Roman"/>
                <a:cs typeface="Times New Roman"/>
              </a:rPr>
              <a:t>port </a:t>
            </a:r>
            <a:r>
              <a:rPr lang="fr-FR" sz="1800" spc="-190" dirty="0">
                <a:latin typeface="Times New Roman"/>
                <a:cs typeface="Times New Roman"/>
              </a:rPr>
              <a:t> </a:t>
            </a:r>
            <a:r>
              <a:rPr lang="fr-FR" sz="1800" dirty="0">
                <a:latin typeface="Times New Roman"/>
                <a:cs typeface="Times New Roman"/>
              </a:rPr>
              <a:t>à </a:t>
            </a:r>
            <a:r>
              <a:rPr lang="fr-FR" sz="1800" spc="-215" dirty="0">
                <a:latin typeface="Times New Roman"/>
                <a:cs typeface="Times New Roman"/>
              </a:rPr>
              <a:t> </a:t>
            </a:r>
            <a:r>
              <a:rPr lang="fr-FR" sz="1800" dirty="0">
                <a:latin typeface="Times New Roman"/>
                <a:cs typeface="Times New Roman"/>
              </a:rPr>
              <a:t>la l</a:t>
            </a:r>
            <a:r>
              <a:rPr lang="fr-FR" sz="1800" spc="5" dirty="0">
                <a:latin typeface="Times New Roman"/>
                <a:cs typeface="Times New Roman"/>
              </a:rPr>
              <a:t>i</a:t>
            </a:r>
            <a:r>
              <a:rPr lang="fr-FR" sz="1800" dirty="0">
                <a:latin typeface="Times New Roman"/>
                <a:cs typeface="Times New Roman"/>
              </a:rPr>
              <a:t>gne</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éd</a:t>
            </a:r>
            <a:r>
              <a:rPr lang="fr-FR" sz="1800" spc="5" dirty="0">
                <a:latin typeface="Times New Roman"/>
                <a:cs typeface="Times New Roman"/>
              </a:rPr>
              <a:t>i</a:t>
            </a:r>
            <a:r>
              <a:rPr lang="fr-FR" sz="1800" dirty="0">
                <a:latin typeface="Times New Roman"/>
                <a:cs typeface="Times New Roman"/>
              </a:rPr>
              <a:t>an</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Varier les lancers en essayant de provoquer la sortie du patient de la zone pour l’inciter à attendre ou prendre plus tôt la balle.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Sans raquette et avec un ballon paille.</a:t>
            </a:r>
          </a:p>
          <a:p>
            <a:pPr lvl="1">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ude</a:t>
            </a:r>
            <a:r>
              <a:rPr lang="fr-FR" sz="1800" spc="-1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a:t>
            </a:r>
            <a:r>
              <a:rPr lang="fr-FR" sz="1800" spc="5" dirty="0">
                <a:latin typeface="Times New Roman"/>
                <a:cs typeface="Times New Roman"/>
              </a:rPr>
              <a:t>e</a:t>
            </a:r>
            <a:r>
              <a:rPr lang="fr-FR" sz="1800" dirty="0">
                <a:latin typeface="Times New Roman"/>
                <a:cs typeface="Times New Roman"/>
              </a:rPr>
              <a:t>s</a:t>
            </a:r>
            <a:r>
              <a:rPr lang="fr-FR" sz="1800" spc="-30" dirty="0">
                <a:latin typeface="Times New Roman"/>
                <a:cs typeface="Times New Roman"/>
              </a:rPr>
              <a:t> </a:t>
            </a:r>
            <a:r>
              <a:rPr lang="fr-FR" sz="1800" dirty="0">
                <a:latin typeface="Times New Roman"/>
                <a:cs typeface="Times New Roman"/>
              </a:rPr>
              <a:t>hau</a:t>
            </a:r>
            <a:r>
              <a:rPr lang="fr-FR" sz="1800" spc="5" dirty="0">
                <a:latin typeface="Times New Roman"/>
                <a:cs typeface="Times New Roman"/>
              </a:rPr>
              <a:t>t</a:t>
            </a:r>
            <a:r>
              <a:rPr lang="fr-FR" sz="1800" dirty="0">
                <a:latin typeface="Times New Roman"/>
                <a:cs typeface="Times New Roman"/>
              </a:rPr>
              <a:t>es</a:t>
            </a:r>
            <a:r>
              <a:rPr lang="fr-FR" sz="1800" spc="-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importan</a:t>
            </a:r>
            <a:r>
              <a:rPr lang="fr-FR" sz="1800" spc="5" dirty="0">
                <a:latin typeface="Times New Roman"/>
                <a:cs typeface="Times New Roman"/>
              </a:rPr>
              <a:t>c</a:t>
            </a:r>
            <a:r>
              <a:rPr lang="fr-FR" sz="1800" dirty="0">
                <a:latin typeface="Times New Roman"/>
                <a:cs typeface="Times New Roman"/>
              </a:rPr>
              <a:t>e</a:t>
            </a:r>
          </a:p>
          <a:p>
            <a:pPr marL="12700" algn="just">
              <a:lnSpc>
                <a:spcPct val="100000"/>
              </a:lnSpc>
              <a:spcBef>
                <a:spcPts val="430"/>
              </a:spcBef>
            </a:pP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in</a:t>
            </a:r>
            <a:r>
              <a:rPr lang="fr-FR" sz="1800" spc="5" dirty="0">
                <a:latin typeface="Times New Roman"/>
                <a:cs typeface="Times New Roman"/>
              </a:rPr>
              <a:t>t</a:t>
            </a:r>
            <a:r>
              <a:rPr lang="fr-FR" sz="1800" dirty="0">
                <a:latin typeface="Times New Roman"/>
                <a:cs typeface="Times New Roman"/>
              </a:rPr>
              <a:t>er</a:t>
            </a:r>
            <a:r>
              <a:rPr lang="fr-FR" sz="1800" spc="5" dirty="0">
                <a:latin typeface="Times New Roman"/>
                <a:cs typeface="Times New Roman"/>
              </a:rPr>
              <a:t>c</a:t>
            </a:r>
            <a:r>
              <a:rPr lang="fr-FR" sz="1800" dirty="0">
                <a:latin typeface="Times New Roman"/>
                <a:cs typeface="Times New Roman"/>
              </a:rPr>
              <a:t>ep</a:t>
            </a:r>
            <a:r>
              <a:rPr lang="fr-FR" sz="1800" spc="5" dirty="0">
                <a:latin typeface="Times New Roman"/>
                <a:cs typeface="Times New Roman"/>
              </a:rPr>
              <a:t>t</a:t>
            </a:r>
            <a:r>
              <a:rPr lang="fr-FR" sz="1800" dirty="0">
                <a:latin typeface="Times New Roman"/>
                <a:cs typeface="Times New Roman"/>
              </a:rPr>
              <a:t>ion</a:t>
            </a:r>
            <a:r>
              <a:rPr lang="fr-FR" sz="1800" spc="-25" dirty="0">
                <a:latin typeface="Times New Roman"/>
                <a:cs typeface="Times New Roman"/>
              </a:rPr>
              <a:t> </a:t>
            </a:r>
            <a:r>
              <a:rPr lang="fr-FR" sz="1800" dirty="0">
                <a:latin typeface="Times New Roman"/>
                <a:cs typeface="Times New Roman"/>
              </a:rPr>
              <a:t>pour</a:t>
            </a:r>
            <a:r>
              <a:rPr lang="fr-FR" sz="1800" spc="-10" dirty="0">
                <a:latin typeface="Times New Roman"/>
                <a:cs typeface="Times New Roman"/>
              </a:rPr>
              <a:t> </a:t>
            </a:r>
            <a:r>
              <a:rPr lang="fr-FR" sz="1800" dirty="0">
                <a:latin typeface="Times New Roman"/>
                <a:cs typeface="Times New Roman"/>
              </a:rPr>
              <a:t>év</a:t>
            </a:r>
            <a:r>
              <a:rPr lang="fr-FR" sz="1800" spc="5" dirty="0">
                <a:latin typeface="Times New Roman"/>
                <a:cs typeface="Times New Roman"/>
              </a:rPr>
              <a:t>i</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de recu</a:t>
            </a:r>
            <a:r>
              <a:rPr lang="fr-FR" sz="1800" spc="5" dirty="0">
                <a:latin typeface="Times New Roman"/>
                <a:cs typeface="Times New Roman"/>
              </a:rPr>
              <a:t>l</a:t>
            </a:r>
            <a:r>
              <a:rPr lang="fr-FR" sz="1800" dirty="0">
                <a:latin typeface="Times New Roman"/>
                <a:cs typeface="Times New Roman"/>
              </a:rPr>
              <a:t>e</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0"/>
              </a:spcBef>
              <a:tabLst>
                <a:tab pos="910590" algn="l"/>
              </a:tabLst>
            </a:pPr>
            <a:r>
              <a:rPr lang="fr-FR" dirty="0">
                <a:latin typeface="Times New Roman"/>
                <a:cs typeface="Times New Roman"/>
              </a:rPr>
              <a:t>Lignes de délimitation, raquettes, balles en mousse, ballon paille.</a:t>
            </a:r>
            <a:endParaRPr lang="fr-FR" sz="1800" dirty="0">
              <a:latin typeface="Times New Roman"/>
              <a:cs typeface="Times New Roman"/>
            </a:endParaRPr>
          </a:p>
        </p:txBody>
      </p:sp>
      <p:sp>
        <p:nvSpPr>
          <p:cNvPr id="5" name="object 5"/>
          <p:cNvSpPr txBox="1">
            <a:spLocks noGrp="1"/>
          </p:cNvSpPr>
          <p:nvPr>
            <p:ph type="title"/>
          </p:nvPr>
        </p:nvSpPr>
        <p:spPr>
          <a:xfrm>
            <a:off x="1112138" y="285507"/>
            <a:ext cx="8882762" cy="615553"/>
          </a:xfrm>
          <a:prstGeom prst="rect">
            <a:avLst/>
          </a:prstGeom>
        </p:spPr>
        <p:txBody>
          <a:bodyPr vert="horz" wrap="square" lIns="0" tIns="0" rIns="0" bIns="0" rtlCol="0">
            <a:spAutoFit/>
          </a:bodyPr>
          <a:lstStyle/>
          <a:p>
            <a:pPr marL="172720">
              <a:lnSpc>
                <a:spcPct val="100000"/>
              </a:lnSpc>
              <a:tabLst>
                <a:tab pos="5859145" algn="l"/>
              </a:tabLst>
            </a:pPr>
            <a:r>
              <a:rPr lang="fr-FR" dirty="0"/>
              <a:t>Avant et Après	Le Volleyeur</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B06C1BB5-6A7B-4F72-8E31-113E3DA936AE}"/>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52</a:t>
            </a:fld>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400302" y="1617400"/>
            <a:ext cx="8190865" cy="4780796"/>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dirty="0">
                <a:latin typeface="Times New Roman"/>
                <a:cs typeface="Times New Roman"/>
              </a:rPr>
              <a:t> est</a:t>
            </a:r>
            <a:r>
              <a:rPr lang="fr-FR" sz="1800" spc="10" dirty="0">
                <a:latin typeface="Times New Roman"/>
                <a:cs typeface="Times New Roman"/>
              </a:rPr>
              <a:t> </a:t>
            </a:r>
            <a:r>
              <a:rPr lang="fr-FR" sz="1800" dirty="0">
                <a:latin typeface="Times New Roman"/>
                <a:cs typeface="Times New Roman"/>
              </a:rPr>
              <a:t>p</a:t>
            </a:r>
            <a:r>
              <a:rPr lang="fr-FR" sz="1800" spc="-10" dirty="0">
                <a:latin typeface="Times New Roman"/>
                <a:cs typeface="Times New Roman"/>
              </a:rPr>
              <a:t>l</a:t>
            </a:r>
            <a:r>
              <a:rPr lang="fr-FR" sz="1800" dirty="0">
                <a:latin typeface="Times New Roman"/>
                <a:cs typeface="Times New Roman"/>
              </a:rPr>
              <a:t>acé</a:t>
            </a:r>
            <a:r>
              <a:rPr lang="fr-FR" sz="1800" spc="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 </a:t>
            </a:r>
            <a:r>
              <a:rPr lang="fr-FR" sz="1800" dirty="0">
                <a:latin typeface="Times New Roman"/>
                <a:cs typeface="Times New Roman"/>
              </a:rPr>
              <a:t>posi</a:t>
            </a:r>
            <a:r>
              <a:rPr lang="fr-FR" sz="1800" spc="-10" dirty="0">
                <a:latin typeface="Times New Roman"/>
                <a:cs typeface="Times New Roman"/>
              </a:rPr>
              <a:t>t</a:t>
            </a:r>
            <a:r>
              <a:rPr lang="fr-FR" sz="1800" dirty="0">
                <a:latin typeface="Times New Roman"/>
                <a:cs typeface="Times New Roman"/>
              </a:rPr>
              <a:t>ion</a:t>
            </a:r>
            <a:r>
              <a:rPr lang="fr-FR" sz="1800" spc="5"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retour</a:t>
            </a:r>
            <a:r>
              <a:rPr lang="fr-FR" sz="1800" spc="10"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serv</a:t>
            </a:r>
            <a:r>
              <a:rPr lang="fr-FR" sz="1800" spc="-10" dirty="0">
                <a:latin typeface="Times New Roman"/>
                <a:cs typeface="Times New Roman"/>
              </a:rPr>
              <a:t>i</a:t>
            </a:r>
            <a:r>
              <a:rPr lang="fr-FR" sz="1800" dirty="0">
                <a:latin typeface="Times New Roman"/>
                <a:cs typeface="Times New Roman"/>
              </a:rPr>
              <a:t>c</a:t>
            </a:r>
            <a:r>
              <a:rPr lang="fr-FR" sz="1800" spc="5" dirty="0">
                <a:latin typeface="Times New Roman"/>
                <a:cs typeface="Times New Roman"/>
              </a:rPr>
              <a:t>e</a:t>
            </a:r>
            <a:r>
              <a:rPr lang="fr-FR" sz="1800" spc="-10" dirty="0">
                <a:latin typeface="Times New Roman"/>
                <a:cs typeface="Times New Roman"/>
              </a:rPr>
              <a:t>»</a:t>
            </a:r>
            <a:r>
              <a:rPr lang="fr-FR" sz="1800" dirty="0">
                <a:latin typeface="Times New Roman"/>
                <a:cs typeface="Times New Roman"/>
              </a:rPr>
              <a:t>. </a:t>
            </a:r>
            <a:r>
              <a:rPr lang="fr-FR" sz="1800" spc="-165" dirty="0">
                <a:latin typeface="Times New Roman"/>
                <a:cs typeface="Times New Roman"/>
              </a:rPr>
              <a:t>L</a:t>
            </a:r>
            <a:r>
              <a:rPr lang="fr-FR" sz="1800" dirty="0">
                <a:latin typeface="Times New Roman"/>
                <a:cs typeface="Times New Roman"/>
              </a:rPr>
              <a:t>’éducateur</a:t>
            </a:r>
            <a:r>
              <a:rPr lang="fr-FR" sz="1800" spc="15" dirty="0">
                <a:latin typeface="Times New Roman"/>
                <a:cs typeface="Times New Roman"/>
              </a:rPr>
              <a:t> </a:t>
            </a:r>
            <a:r>
              <a:rPr lang="fr-FR" sz="1800" dirty="0">
                <a:latin typeface="Times New Roman"/>
                <a:cs typeface="Times New Roman"/>
              </a:rPr>
              <a:t>lance</a:t>
            </a:r>
            <a:r>
              <a:rPr lang="fr-FR" sz="1800" spc="1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0" dirty="0">
                <a:latin typeface="Times New Roman"/>
                <a:cs typeface="Times New Roman"/>
              </a:rPr>
              <a:t> </a:t>
            </a:r>
            <a:r>
              <a:rPr lang="fr-FR" sz="1800" dirty="0">
                <a:latin typeface="Times New Roman"/>
                <a:cs typeface="Times New Roman"/>
              </a:rPr>
              <a:t>balle</a:t>
            </a:r>
            <a:r>
              <a:rPr lang="fr-FR" sz="1800" spc="10"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ers</a:t>
            </a:r>
            <a:r>
              <a:rPr lang="fr-FR" sz="1800" spc="5" dirty="0">
                <a:latin typeface="Times New Roman"/>
                <a:cs typeface="Times New Roman"/>
              </a:rPr>
              <a:t> </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o</a:t>
            </a:r>
            <a:r>
              <a:rPr lang="fr-FR" sz="1800" dirty="0">
                <a:latin typeface="Times New Roman"/>
                <a:cs typeface="Times New Roman"/>
              </a:rPr>
              <a:t>in arrièr</a:t>
            </a:r>
            <a:r>
              <a:rPr lang="fr-FR" sz="1800" spc="-5" dirty="0">
                <a:latin typeface="Times New Roman"/>
                <a:cs typeface="Times New Roman"/>
              </a:rPr>
              <a:t>e</a:t>
            </a:r>
            <a:r>
              <a:rPr lang="fr-FR" sz="1800" dirty="0">
                <a:latin typeface="Times New Roman"/>
                <a:cs typeface="Times New Roman"/>
              </a:rPr>
              <a:t>.</a:t>
            </a:r>
            <a:r>
              <a:rPr lang="fr-FR" sz="1800" spc="16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16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15" dirty="0">
                <a:latin typeface="Times New Roman"/>
                <a:cs typeface="Times New Roman"/>
              </a:rPr>
              <a:t>n</a:t>
            </a:r>
            <a:r>
              <a:rPr lang="fr-FR" sz="1800" dirty="0">
                <a:latin typeface="Times New Roman"/>
                <a:cs typeface="Times New Roman"/>
              </a:rPr>
              <a:t>cer</a:t>
            </a:r>
            <a:r>
              <a:rPr lang="fr-FR" sz="1800" spc="155" dirty="0">
                <a:latin typeface="Times New Roman"/>
                <a:cs typeface="Times New Roman"/>
              </a:rPr>
              <a:t> </a:t>
            </a:r>
            <a:r>
              <a:rPr lang="fr-FR" sz="1800" dirty="0">
                <a:latin typeface="Times New Roman"/>
                <a:cs typeface="Times New Roman"/>
              </a:rPr>
              <a:t>doit</a:t>
            </a:r>
            <a:r>
              <a:rPr lang="fr-FR" sz="1800" spc="165" dirty="0">
                <a:latin typeface="Times New Roman"/>
                <a:cs typeface="Times New Roman"/>
              </a:rPr>
              <a:t> </a:t>
            </a:r>
            <a:r>
              <a:rPr lang="fr-FR" sz="1800" dirty="0">
                <a:latin typeface="Times New Roman"/>
                <a:cs typeface="Times New Roman"/>
              </a:rPr>
              <a:t>ob</a:t>
            </a:r>
            <a:r>
              <a:rPr lang="fr-FR" sz="1800" spc="-15" dirty="0">
                <a:latin typeface="Times New Roman"/>
                <a:cs typeface="Times New Roman"/>
              </a:rPr>
              <a:t>l</a:t>
            </a:r>
            <a:r>
              <a:rPr lang="fr-FR" sz="1800" dirty="0">
                <a:latin typeface="Times New Roman"/>
                <a:cs typeface="Times New Roman"/>
              </a:rPr>
              <a:t>iger</a:t>
            </a:r>
            <a:r>
              <a:rPr lang="fr-FR" sz="1800" spc="165" dirty="0">
                <a:latin typeface="Times New Roman"/>
                <a:cs typeface="Times New Roman"/>
              </a:rPr>
              <a:t> </a:t>
            </a:r>
            <a:r>
              <a:rPr lang="fr-FR" sz="1800" dirty="0">
                <a:latin typeface="Times New Roman"/>
                <a:cs typeface="Times New Roman"/>
              </a:rPr>
              <a:t>le patient</a:t>
            </a:r>
            <a:r>
              <a:rPr lang="fr-FR" sz="1800" spc="165" dirty="0">
                <a:latin typeface="Times New Roman"/>
                <a:cs typeface="Times New Roman"/>
              </a:rPr>
              <a:t> </a:t>
            </a:r>
            <a:r>
              <a:rPr lang="fr-FR" sz="1800" dirty="0">
                <a:latin typeface="Times New Roman"/>
                <a:cs typeface="Times New Roman"/>
              </a:rPr>
              <a:t>à</a:t>
            </a:r>
            <a:r>
              <a:rPr lang="fr-FR" sz="1800" spc="165"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dirty="0">
                <a:latin typeface="Times New Roman"/>
                <a:cs typeface="Times New Roman"/>
              </a:rPr>
              <a:t>apper</a:t>
            </a:r>
            <a:r>
              <a:rPr lang="fr-FR" sz="1800" spc="16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65" dirty="0">
                <a:latin typeface="Times New Roman"/>
                <a:cs typeface="Times New Roman"/>
              </a:rPr>
              <a:t> </a:t>
            </a:r>
            <a:r>
              <a:rPr lang="fr-FR" sz="1800" dirty="0">
                <a:latin typeface="Times New Roman"/>
                <a:cs typeface="Times New Roman"/>
              </a:rPr>
              <a:t>bal</a:t>
            </a:r>
            <a:r>
              <a:rPr lang="fr-FR" sz="1800" spc="-10" dirty="0">
                <a:latin typeface="Times New Roman"/>
                <a:cs typeface="Times New Roman"/>
              </a:rPr>
              <a:t>l</a:t>
            </a:r>
            <a:r>
              <a:rPr lang="fr-FR" sz="1800" dirty="0">
                <a:latin typeface="Times New Roman"/>
                <a:cs typeface="Times New Roman"/>
              </a:rPr>
              <a:t>e</a:t>
            </a:r>
            <a:r>
              <a:rPr lang="fr-FR" sz="1800" spc="165" dirty="0">
                <a:latin typeface="Times New Roman"/>
                <a:cs typeface="Times New Roman"/>
              </a:rPr>
              <a:t> </a:t>
            </a:r>
            <a:r>
              <a:rPr lang="fr-FR" sz="1800" dirty="0">
                <a:latin typeface="Times New Roman"/>
                <a:cs typeface="Times New Roman"/>
              </a:rPr>
              <a:t>à</a:t>
            </a:r>
            <a:r>
              <a:rPr lang="fr-FR" sz="1800" spc="150" dirty="0">
                <a:latin typeface="Times New Roman"/>
                <a:cs typeface="Times New Roman"/>
              </a:rPr>
              <a:t> </a:t>
            </a:r>
            <a:r>
              <a:rPr lang="fr-FR" sz="1800" dirty="0">
                <a:latin typeface="Times New Roman"/>
                <a:cs typeface="Times New Roman"/>
              </a:rPr>
              <a:t>la</a:t>
            </a:r>
            <a:r>
              <a:rPr lang="fr-FR" sz="1800" spc="165" dirty="0">
                <a:latin typeface="Times New Roman"/>
                <a:cs typeface="Times New Roman"/>
              </a:rPr>
              <a:t> </a:t>
            </a:r>
            <a:r>
              <a:rPr lang="fr-FR" sz="1800" dirty="0">
                <a:latin typeface="Times New Roman"/>
                <a:cs typeface="Times New Roman"/>
              </a:rPr>
              <a:t>vo</a:t>
            </a:r>
            <a:r>
              <a:rPr lang="fr-FR" sz="1800" spc="-15" dirty="0">
                <a:latin typeface="Times New Roman"/>
                <a:cs typeface="Times New Roman"/>
              </a:rPr>
              <a:t>l</a:t>
            </a:r>
            <a:r>
              <a:rPr lang="fr-FR" sz="1800" spc="-10" dirty="0">
                <a:latin typeface="Times New Roman"/>
                <a:cs typeface="Times New Roman"/>
              </a:rPr>
              <a:t>é</a:t>
            </a:r>
            <a:r>
              <a:rPr lang="fr-FR" sz="1800" dirty="0">
                <a:latin typeface="Times New Roman"/>
                <a:cs typeface="Times New Roman"/>
              </a:rPr>
              <a:t>e,</a:t>
            </a:r>
            <a:r>
              <a:rPr lang="fr-FR" sz="1800" spc="170" dirty="0">
                <a:latin typeface="Times New Roman"/>
                <a:cs typeface="Times New Roman"/>
              </a:rPr>
              <a:t> </a:t>
            </a:r>
            <a:r>
              <a:rPr lang="fr-FR" sz="1800" dirty="0">
                <a:latin typeface="Times New Roman"/>
                <a:cs typeface="Times New Roman"/>
              </a:rPr>
              <a:t>sinon</a:t>
            </a:r>
            <a:r>
              <a:rPr lang="fr-FR" sz="1800" spc="15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lle</a:t>
            </a:r>
            <a:r>
              <a:rPr lang="fr-FR" sz="1800" spc="155" dirty="0">
                <a:latin typeface="Times New Roman"/>
                <a:cs typeface="Times New Roman"/>
              </a:rPr>
              <a:t> </a:t>
            </a:r>
            <a:r>
              <a:rPr lang="fr-FR" sz="1800" dirty="0">
                <a:latin typeface="Times New Roman"/>
                <a:cs typeface="Times New Roman"/>
              </a:rPr>
              <a:t>t</a:t>
            </a:r>
            <a:r>
              <a:rPr lang="fr-FR" sz="1800" spc="-15" dirty="0">
                <a:latin typeface="Times New Roman"/>
                <a:cs typeface="Times New Roman"/>
              </a:rPr>
              <a:t>om</a:t>
            </a:r>
            <a:r>
              <a:rPr lang="fr-FR" sz="1800" dirty="0">
                <a:latin typeface="Times New Roman"/>
                <a:cs typeface="Times New Roman"/>
              </a:rPr>
              <a:t>be</a:t>
            </a:r>
            <a:r>
              <a:rPr lang="fr-FR" sz="1800" spc="165" dirty="0">
                <a:latin typeface="Times New Roman"/>
                <a:cs typeface="Times New Roman"/>
              </a:rPr>
              <a:t> </a:t>
            </a:r>
            <a:r>
              <a:rPr lang="fr-FR" sz="1800" dirty="0">
                <a:latin typeface="Times New Roman"/>
                <a:cs typeface="Times New Roman"/>
              </a:rPr>
              <a:t>et dev</a:t>
            </a:r>
            <a:r>
              <a:rPr lang="fr-FR" sz="1800" spc="5" dirty="0">
                <a:latin typeface="Times New Roman"/>
                <a:cs typeface="Times New Roman"/>
              </a:rPr>
              <a:t>i</a:t>
            </a:r>
            <a:r>
              <a:rPr lang="fr-FR" sz="1800" dirty="0">
                <a:latin typeface="Times New Roman"/>
                <a:cs typeface="Times New Roman"/>
              </a:rPr>
              <a:t>ent</a:t>
            </a:r>
            <a:r>
              <a:rPr lang="fr-FR" sz="1800" spc="-10" dirty="0">
                <a:latin typeface="Times New Roman"/>
                <a:cs typeface="Times New Roman"/>
              </a:rPr>
              <a:t> </a:t>
            </a:r>
            <a:r>
              <a:rPr lang="fr-FR" sz="1800" dirty="0">
                <a:latin typeface="Times New Roman"/>
                <a:cs typeface="Times New Roman"/>
              </a:rPr>
              <a:t>in</a:t>
            </a:r>
            <a:r>
              <a:rPr lang="fr-FR" sz="1800" spc="5" dirty="0">
                <a:latin typeface="Times New Roman"/>
                <a:cs typeface="Times New Roman"/>
              </a:rPr>
              <a:t>j</a:t>
            </a:r>
            <a:r>
              <a:rPr lang="fr-FR" sz="1800" dirty="0">
                <a:latin typeface="Times New Roman"/>
                <a:cs typeface="Times New Roman"/>
              </a:rPr>
              <a:t>ouab</a:t>
            </a:r>
            <a:r>
              <a:rPr lang="fr-FR" sz="1800" spc="5" dirty="0">
                <a:latin typeface="Times New Roman"/>
                <a:cs typeface="Times New Roman"/>
              </a:rPr>
              <a:t>l</a:t>
            </a:r>
            <a:r>
              <a:rPr lang="fr-FR" sz="1800" spc="10" dirty="0">
                <a:latin typeface="Times New Roman"/>
                <a:cs typeface="Times New Roman"/>
              </a:rPr>
              <a:t>e</a:t>
            </a:r>
            <a:r>
              <a:rPr lang="fr-FR" sz="1800" dirty="0">
                <a:latin typeface="Times New Roman"/>
                <a:cs typeface="Times New Roman"/>
              </a:rPr>
              <a:t>.</a:t>
            </a:r>
            <a:r>
              <a:rPr lang="fr-FR" sz="1800" spc="-15" dirty="0">
                <a:latin typeface="Times New Roman"/>
                <a:cs typeface="Times New Roman"/>
              </a:rPr>
              <a:t> </a:t>
            </a:r>
            <a:r>
              <a:rPr lang="fr-FR" sz="1800" dirty="0">
                <a:latin typeface="Times New Roman"/>
                <a:cs typeface="Times New Roman"/>
              </a:rPr>
              <a:t>Dans</a:t>
            </a:r>
            <a:r>
              <a:rPr lang="fr-FR" sz="1800" spc="-10" dirty="0">
                <a:latin typeface="Times New Roman"/>
                <a:cs typeface="Times New Roman"/>
              </a:rPr>
              <a:t> </a:t>
            </a:r>
            <a:r>
              <a:rPr lang="fr-FR" sz="1800" dirty="0">
                <a:latin typeface="Times New Roman"/>
                <a:cs typeface="Times New Roman"/>
              </a:rPr>
              <a:t>ce</a:t>
            </a:r>
            <a:r>
              <a:rPr lang="fr-FR" sz="1800" spc="-5" dirty="0">
                <a:latin typeface="Times New Roman"/>
                <a:cs typeface="Times New Roman"/>
              </a:rPr>
              <a:t> </a:t>
            </a:r>
            <a:r>
              <a:rPr lang="fr-FR" sz="1800" dirty="0">
                <a:latin typeface="Times New Roman"/>
                <a:cs typeface="Times New Roman"/>
              </a:rPr>
              <a:t>cas</a:t>
            </a:r>
            <a:r>
              <a:rPr lang="fr-FR" sz="1800" spc="-10" dirty="0">
                <a:latin typeface="Times New Roman"/>
                <a:cs typeface="Times New Roman"/>
              </a:rPr>
              <a:t> </a:t>
            </a:r>
            <a:r>
              <a:rPr lang="fr-FR" sz="1800" dirty="0">
                <a:latin typeface="Times New Roman"/>
                <a:cs typeface="Times New Roman"/>
              </a:rPr>
              <a:t>le patient sera é</a:t>
            </a:r>
            <a:r>
              <a:rPr lang="fr-FR" sz="1800" spc="5" dirty="0">
                <a:latin typeface="Times New Roman"/>
                <a:cs typeface="Times New Roman"/>
              </a:rPr>
              <a:t>l</a:t>
            </a:r>
            <a:r>
              <a:rPr lang="fr-FR" sz="1800" dirty="0">
                <a:latin typeface="Times New Roman"/>
                <a:cs typeface="Times New Roman"/>
              </a:rPr>
              <a:t>iminé</a:t>
            </a:r>
            <a:r>
              <a:rPr lang="fr-FR" sz="1800" spc="-15" dirty="0">
                <a:latin typeface="Times New Roman"/>
                <a:cs typeface="Times New Roman"/>
              </a:rPr>
              <a:t> </a:t>
            </a:r>
            <a:r>
              <a:rPr lang="fr-FR" sz="1800" dirty="0">
                <a:latin typeface="Times New Roman"/>
                <a:cs typeface="Times New Roman"/>
              </a:rPr>
              <a:t>(plusi</a:t>
            </a:r>
            <a:r>
              <a:rPr lang="fr-FR" sz="1800" spc="5" dirty="0">
                <a:latin typeface="Times New Roman"/>
                <a:cs typeface="Times New Roman"/>
              </a:rPr>
              <a:t>e</a:t>
            </a:r>
            <a:r>
              <a:rPr lang="fr-FR" sz="1800" dirty="0">
                <a:latin typeface="Times New Roman"/>
                <a:cs typeface="Times New Roman"/>
              </a:rPr>
              <a:t>urs</a:t>
            </a:r>
            <a:r>
              <a:rPr lang="fr-FR" sz="1800" spc="-10" dirty="0">
                <a:latin typeface="Times New Roman"/>
                <a:cs typeface="Times New Roman"/>
              </a:rPr>
              <a:t> </a:t>
            </a:r>
            <a:r>
              <a:rPr lang="fr-FR" sz="1800" dirty="0">
                <a:latin typeface="Times New Roman"/>
                <a:cs typeface="Times New Roman"/>
              </a:rPr>
              <a:t>essais).</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1225" algn="l"/>
              </a:tabLst>
            </a:pPr>
            <a:r>
              <a:rPr lang="fr-FR" dirty="0">
                <a:latin typeface="Times New Roman"/>
                <a:cs typeface="Times New Roman"/>
              </a:rPr>
              <a:t>Placer une cible pour que le patient redresse sa trajectoire de balle vers le mur frontal.</a:t>
            </a:r>
          </a:p>
          <a:p>
            <a:pPr marL="298450" marR="5080" lvl="1" indent="-285750" algn="just">
              <a:spcBef>
                <a:spcPts val="430"/>
              </a:spcBef>
              <a:buFont typeface="Arial" panose="020B0604020202020204" pitchFamily="34" charset="0"/>
              <a:buChar char="•"/>
              <a:tabLst>
                <a:tab pos="911225" algn="l"/>
              </a:tabLst>
            </a:pPr>
            <a:r>
              <a:rPr lang="fr-FR" dirty="0">
                <a:latin typeface="Times New Roman"/>
                <a:cs typeface="Times New Roman"/>
              </a:rPr>
              <a:t>Lancer  la  balle  plus  fort  pour  montrer au patient  que  dans  ce  cas,  il  peut  la frapper en retour de vitre.</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4"/>
              </a:spcBef>
            </a:pPr>
            <a:r>
              <a:rPr lang="fr-FR" sz="1800" dirty="0">
                <a:latin typeface="Times New Roman"/>
                <a:cs typeface="Times New Roman"/>
              </a:rPr>
              <a:t>A</a:t>
            </a:r>
            <a:r>
              <a:rPr lang="fr-FR" sz="1800" spc="-10" dirty="0">
                <a:latin typeface="Times New Roman"/>
                <a:cs typeface="Times New Roman"/>
              </a:rPr>
              <a:t>p</a:t>
            </a:r>
            <a:r>
              <a:rPr lang="fr-FR" sz="1800" dirty="0">
                <a:latin typeface="Times New Roman"/>
                <a:cs typeface="Times New Roman"/>
              </a:rPr>
              <a:t>prendre à</a:t>
            </a:r>
            <a:r>
              <a:rPr lang="fr-FR" sz="1800" spc="-5" dirty="0">
                <a:latin typeface="Times New Roman"/>
                <a:cs typeface="Times New Roman"/>
              </a:rPr>
              <a:t> </a:t>
            </a:r>
            <a:r>
              <a:rPr lang="fr-FR" sz="1800" dirty="0">
                <a:latin typeface="Times New Roman"/>
                <a:cs typeface="Times New Roman"/>
              </a:rPr>
              <a:t>jouer</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balle</a:t>
            </a:r>
            <a:r>
              <a:rPr lang="fr-FR" sz="1800" spc="-10" dirty="0">
                <a:latin typeface="Times New Roman"/>
                <a:cs typeface="Times New Roman"/>
              </a:rPr>
              <a:t> </a:t>
            </a:r>
            <a:r>
              <a:rPr lang="fr-FR" sz="1800" dirty="0">
                <a:latin typeface="Times New Roman"/>
                <a:cs typeface="Times New Roman"/>
              </a:rPr>
              <a:t>avant qu’el</a:t>
            </a:r>
            <a:r>
              <a:rPr lang="fr-FR" sz="1800" spc="5" dirty="0">
                <a:latin typeface="Times New Roman"/>
                <a:cs typeface="Times New Roman"/>
              </a:rPr>
              <a:t>l</a:t>
            </a:r>
            <a:r>
              <a:rPr lang="fr-FR" sz="1800" dirty="0">
                <a:latin typeface="Times New Roman"/>
                <a:cs typeface="Times New Roman"/>
              </a:rPr>
              <a:t>e</a:t>
            </a:r>
            <a:r>
              <a:rPr lang="fr-FR" sz="1800" spc="-15" dirty="0">
                <a:latin typeface="Times New Roman"/>
                <a:cs typeface="Times New Roman"/>
              </a:rPr>
              <a:t> </a:t>
            </a:r>
            <a:r>
              <a:rPr lang="fr-FR" sz="1800" spc="-5" dirty="0">
                <a:latin typeface="Times New Roman"/>
                <a:cs typeface="Times New Roman"/>
              </a:rPr>
              <a:t>n</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rebondis</a:t>
            </a:r>
            <a:r>
              <a:rPr lang="fr-FR" sz="1800" spc="-10" dirty="0">
                <a:latin typeface="Times New Roman"/>
                <a:cs typeface="Times New Roman"/>
              </a:rPr>
              <a:t>s</a:t>
            </a:r>
            <a:r>
              <a:rPr lang="fr-FR" sz="1800" dirty="0">
                <a:latin typeface="Times New Roman"/>
                <a:cs typeface="Times New Roman"/>
              </a:rPr>
              <a:t>e dans la</a:t>
            </a:r>
            <a:r>
              <a:rPr lang="fr-FR" sz="1800" spc="-5" dirty="0">
                <a:latin typeface="Times New Roman"/>
                <a:cs typeface="Times New Roman"/>
              </a:rPr>
              <a:t> </a:t>
            </a:r>
            <a:r>
              <a:rPr lang="fr-FR" sz="1800" dirty="0">
                <a:latin typeface="Times New Roman"/>
                <a:cs typeface="Times New Roman"/>
              </a:rPr>
              <a:t>part</a:t>
            </a:r>
            <a:r>
              <a:rPr lang="fr-FR" sz="1800" spc="5" dirty="0">
                <a:latin typeface="Times New Roman"/>
                <a:cs typeface="Times New Roman"/>
              </a:rPr>
              <a:t>i</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arrière.</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lnSpc>
                <a:spcPct val="100000"/>
              </a:lnSpc>
              <a:spcBef>
                <a:spcPts val="430"/>
              </a:spcBef>
              <a:tabLst>
                <a:tab pos="911225" algn="l"/>
              </a:tabLst>
            </a:pPr>
            <a:r>
              <a:rPr lang="fr-FR" dirty="0">
                <a:latin typeface="Times New Roman"/>
                <a:cs typeface="Times New Roman"/>
              </a:rPr>
              <a:t>Raquettes, balles en mousse, cibles.</a:t>
            </a:r>
          </a:p>
        </p:txBody>
      </p:sp>
      <p:sp>
        <p:nvSpPr>
          <p:cNvPr id="4" name="object 4"/>
          <p:cNvSpPr txBox="1"/>
          <p:nvPr/>
        </p:nvSpPr>
        <p:spPr>
          <a:xfrm>
            <a:off x="6261100" y="285507"/>
            <a:ext cx="3330066"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La Volée ou</a:t>
            </a:r>
          </a:p>
          <a:p>
            <a:pPr marL="858519" algn="r">
              <a:lnSpc>
                <a:spcPct val="100000"/>
              </a:lnSpc>
            </a:pPr>
            <a:r>
              <a:rPr lang="fr-FR" sz="4000" dirty="0">
                <a:latin typeface="Arial"/>
                <a:cs typeface="Arial"/>
              </a:rPr>
              <a:t>Eliminé</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Avant et Après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0112D47C-1D5A-4188-9FB7-1B81B9B150E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53</a:t>
            </a:fld>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390650" y="1423605"/>
            <a:ext cx="8191500" cy="4780796"/>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715" algn="just">
              <a:lnSpc>
                <a:spcPct val="100000"/>
              </a:lnSpc>
              <a:spcBef>
                <a:spcPts val="430"/>
              </a:spcBef>
            </a:pPr>
            <a:r>
              <a:rPr lang="fr-FR" sz="1800" spc="-165" dirty="0">
                <a:latin typeface="Times New Roman"/>
                <a:cs typeface="Times New Roman"/>
              </a:rPr>
              <a:t>Le patient</a:t>
            </a:r>
            <a:r>
              <a:rPr lang="fr-FR" sz="1800" spc="25" dirty="0">
                <a:latin typeface="Times New Roman"/>
                <a:cs typeface="Times New Roman"/>
              </a:rPr>
              <a:t> </a:t>
            </a:r>
            <a:r>
              <a:rPr lang="fr-FR" sz="1800" dirty="0">
                <a:latin typeface="Times New Roman"/>
                <a:cs typeface="Times New Roman"/>
              </a:rPr>
              <a:t>part</a:t>
            </a:r>
            <a:r>
              <a:rPr lang="fr-FR" sz="1800" spc="20"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spc="-15" dirty="0">
                <a:latin typeface="Times New Roman"/>
                <a:cs typeface="Times New Roman"/>
              </a:rPr>
              <a:t>«</a:t>
            </a:r>
            <a:r>
              <a:rPr lang="fr-FR" sz="1800" spc="10" dirty="0">
                <a:latin typeface="Times New Roman"/>
                <a:cs typeface="Times New Roman"/>
              </a:rPr>
              <a:t>T</a:t>
            </a:r>
            <a:r>
              <a:rPr lang="fr-FR" sz="1800" dirty="0">
                <a:latin typeface="Times New Roman"/>
                <a:cs typeface="Times New Roman"/>
              </a:rPr>
              <a:t>»</a:t>
            </a:r>
            <a:r>
              <a:rPr lang="fr-FR" sz="1800" spc="20" dirty="0">
                <a:latin typeface="Times New Roman"/>
                <a:cs typeface="Times New Roman"/>
              </a:rPr>
              <a:t> </a:t>
            </a:r>
            <a:r>
              <a:rPr lang="fr-FR" sz="1800" dirty="0">
                <a:latin typeface="Times New Roman"/>
                <a:cs typeface="Times New Roman"/>
              </a:rPr>
              <a:t>et</a:t>
            </a:r>
            <a:r>
              <a:rPr lang="fr-FR" sz="1800" spc="3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25" dirty="0">
                <a:latin typeface="Times New Roman"/>
                <a:cs typeface="Times New Roman"/>
              </a:rPr>
              <a:t> </a:t>
            </a:r>
            <a:r>
              <a:rPr lang="fr-FR" sz="1800" dirty="0">
                <a:latin typeface="Times New Roman"/>
                <a:cs typeface="Times New Roman"/>
              </a:rPr>
              <a:t>inte</a:t>
            </a:r>
            <a:r>
              <a:rPr lang="fr-FR" sz="1800" spc="-15" dirty="0">
                <a:latin typeface="Times New Roman"/>
                <a:cs typeface="Times New Roman"/>
              </a:rPr>
              <a:t>r</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pt</a:t>
            </a:r>
            <a:r>
              <a:rPr lang="fr-FR" sz="1800" spc="5" dirty="0">
                <a:latin typeface="Times New Roman"/>
                <a:cs typeface="Times New Roman"/>
              </a:rPr>
              <a:t>e</a:t>
            </a:r>
            <a:r>
              <a:rPr lang="fr-FR" sz="1800" spc="-85" dirty="0">
                <a:latin typeface="Times New Roman"/>
                <a:cs typeface="Times New Roman"/>
              </a:rPr>
              <a:t>r</a:t>
            </a:r>
            <a:r>
              <a:rPr lang="fr-FR" sz="1800" dirty="0">
                <a:latin typeface="Times New Roman"/>
                <a:cs typeface="Times New Roman"/>
              </a:rPr>
              <a:t>,</a:t>
            </a:r>
            <a:r>
              <a:rPr lang="fr-FR" sz="1800" spc="2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20" dirty="0">
                <a:latin typeface="Times New Roman"/>
                <a:cs typeface="Times New Roman"/>
              </a:rPr>
              <a:t> </a:t>
            </a:r>
            <a:r>
              <a:rPr lang="fr-FR" sz="1800" dirty="0">
                <a:latin typeface="Times New Roman"/>
                <a:cs typeface="Times New Roman"/>
              </a:rPr>
              <a:t>qu</a:t>
            </a:r>
            <a:r>
              <a:rPr lang="fr-FR" sz="1800" spc="-15" dirty="0">
                <a:latin typeface="Times New Roman"/>
                <a:cs typeface="Times New Roman"/>
              </a:rPr>
              <a:t>’</a:t>
            </a:r>
            <a:r>
              <a:rPr lang="fr-FR" sz="1800" dirty="0">
                <a:latin typeface="Times New Roman"/>
                <a:cs typeface="Times New Roman"/>
              </a:rPr>
              <a:t>e</a:t>
            </a:r>
            <a:r>
              <a:rPr lang="fr-FR" sz="1800" spc="5" dirty="0">
                <a:latin typeface="Times New Roman"/>
                <a:cs typeface="Times New Roman"/>
              </a:rPr>
              <a:t>l</a:t>
            </a:r>
            <a:r>
              <a:rPr lang="fr-FR" sz="1800" dirty="0">
                <a:latin typeface="Times New Roman"/>
                <a:cs typeface="Times New Roman"/>
              </a:rPr>
              <a:t>le</a:t>
            </a:r>
            <a:r>
              <a:rPr lang="fr-FR" sz="1800" spc="30" dirty="0">
                <a:latin typeface="Times New Roman"/>
                <a:cs typeface="Times New Roman"/>
              </a:rPr>
              <a:t> </a:t>
            </a:r>
            <a:r>
              <a:rPr lang="fr-FR" sz="1800" dirty="0">
                <a:latin typeface="Times New Roman"/>
                <a:cs typeface="Times New Roman"/>
              </a:rPr>
              <a:t>ne</a:t>
            </a:r>
            <a:r>
              <a:rPr lang="fr-FR" sz="1800" spc="20" dirty="0">
                <a:latin typeface="Times New Roman"/>
                <a:cs typeface="Times New Roman"/>
              </a:rPr>
              <a:t> </a:t>
            </a:r>
            <a:r>
              <a:rPr lang="fr-FR" sz="1800" dirty="0">
                <a:latin typeface="Times New Roman"/>
                <a:cs typeface="Times New Roman"/>
              </a:rPr>
              <a:t>fra</a:t>
            </a:r>
            <a:r>
              <a:rPr lang="fr-FR" sz="1800" spc="-15" dirty="0">
                <a:latin typeface="Times New Roman"/>
                <a:cs typeface="Times New Roman"/>
              </a:rPr>
              <a:t>n</a:t>
            </a:r>
            <a:r>
              <a:rPr lang="fr-FR" sz="1800" dirty="0">
                <a:latin typeface="Times New Roman"/>
                <a:cs typeface="Times New Roman"/>
              </a:rPr>
              <a:t>ch</a:t>
            </a:r>
            <a:r>
              <a:rPr lang="fr-FR" sz="1800" spc="5" dirty="0">
                <a:latin typeface="Times New Roman"/>
                <a:cs typeface="Times New Roman"/>
              </a:rPr>
              <a:t>i</a:t>
            </a:r>
            <a:r>
              <a:rPr lang="fr-FR" sz="1800" dirty="0">
                <a:latin typeface="Times New Roman"/>
                <a:cs typeface="Times New Roman"/>
              </a:rPr>
              <a:t>s</a:t>
            </a:r>
            <a:r>
              <a:rPr lang="fr-FR" sz="1800" spc="-10" dirty="0">
                <a:latin typeface="Times New Roman"/>
                <a:cs typeface="Times New Roman"/>
              </a:rPr>
              <a:t>s</a:t>
            </a:r>
            <a:r>
              <a:rPr lang="fr-FR" sz="1800" dirty="0">
                <a:latin typeface="Times New Roman"/>
                <a:cs typeface="Times New Roman"/>
              </a:rPr>
              <a:t>e</a:t>
            </a:r>
            <a:r>
              <a:rPr lang="fr-FR" sz="1800" spc="3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2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a:t>
            </a:r>
            <a:r>
              <a:rPr lang="fr-FR" sz="1800" spc="2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éd</a:t>
            </a:r>
            <a:r>
              <a:rPr lang="fr-FR" sz="1800" spc="5" dirty="0">
                <a:latin typeface="Times New Roman"/>
                <a:cs typeface="Times New Roman"/>
              </a:rPr>
              <a:t>i</a:t>
            </a:r>
            <a:r>
              <a:rPr lang="fr-FR" sz="1800" spc="-10" dirty="0">
                <a:latin typeface="Times New Roman"/>
                <a:cs typeface="Times New Roman"/>
              </a:rPr>
              <a:t>a</a:t>
            </a:r>
            <a:r>
              <a:rPr lang="fr-FR" sz="1800" dirty="0">
                <a:latin typeface="Times New Roman"/>
                <a:cs typeface="Times New Roman"/>
              </a:rPr>
              <a:t>ne,</a:t>
            </a:r>
            <a:r>
              <a:rPr lang="fr-FR" sz="1800" spc="4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 ba</a:t>
            </a:r>
            <a:r>
              <a:rPr lang="fr-FR" sz="1800" spc="5" dirty="0">
                <a:latin typeface="Times New Roman"/>
                <a:cs typeface="Times New Roman"/>
              </a:rPr>
              <a:t>l</a:t>
            </a:r>
            <a:r>
              <a:rPr lang="fr-FR" sz="1800" dirty="0">
                <a:latin typeface="Times New Roman"/>
                <a:cs typeface="Times New Roman"/>
              </a:rPr>
              <a:t>le</a:t>
            </a:r>
            <a:r>
              <a:rPr lang="fr-FR" sz="1800" spc="204"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20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n</a:t>
            </a:r>
            <a:r>
              <a:rPr lang="fr-FR" sz="1800" spc="210" dirty="0">
                <a:latin typeface="Times New Roman"/>
                <a:cs typeface="Times New Roman"/>
              </a:rPr>
              <a:t> </a:t>
            </a:r>
            <a:r>
              <a:rPr lang="fr-FR" sz="1800" dirty="0">
                <a:latin typeface="Times New Roman"/>
                <a:cs typeface="Times New Roman"/>
              </a:rPr>
              <a:t>roul</a:t>
            </a:r>
            <a:r>
              <a:rPr lang="fr-FR" sz="1800" spc="5" dirty="0">
                <a:latin typeface="Times New Roman"/>
                <a:cs typeface="Times New Roman"/>
              </a:rPr>
              <a:t>a</a:t>
            </a:r>
            <a:r>
              <a:rPr lang="fr-FR" sz="1800" spc="-15" dirty="0">
                <a:latin typeface="Times New Roman"/>
                <a:cs typeface="Times New Roman"/>
              </a:rPr>
              <a:t>n</a:t>
            </a:r>
            <a:r>
              <a:rPr lang="fr-FR" sz="1800" dirty="0">
                <a:latin typeface="Times New Roman"/>
                <a:cs typeface="Times New Roman"/>
              </a:rPr>
              <a:t>t</a:t>
            </a:r>
            <a:r>
              <a:rPr lang="fr-FR" sz="1800" spc="215" dirty="0">
                <a:latin typeface="Times New Roman"/>
                <a:cs typeface="Times New Roman"/>
              </a:rPr>
              <a:t> </a:t>
            </a:r>
            <a:r>
              <a:rPr lang="fr-FR" sz="1800" dirty="0">
                <a:latin typeface="Times New Roman"/>
                <a:cs typeface="Times New Roman"/>
              </a:rPr>
              <a:t>sur</a:t>
            </a:r>
            <a:r>
              <a:rPr lang="fr-FR" sz="1800" spc="195" dirty="0">
                <a:latin typeface="Times New Roman"/>
                <a:cs typeface="Times New Roman"/>
              </a:rPr>
              <a:t> </a:t>
            </a:r>
            <a:r>
              <a:rPr lang="fr-FR" sz="1800" dirty="0">
                <a:latin typeface="Times New Roman"/>
                <a:cs typeface="Times New Roman"/>
              </a:rPr>
              <a:t>la</a:t>
            </a:r>
            <a:r>
              <a:rPr lang="fr-FR" sz="1800" spc="190" dirty="0">
                <a:latin typeface="Times New Roman"/>
                <a:cs typeface="Times New Roman"/>
              </a:rPr>
              <a:t> </a:t>
            </a:r>
            <a:r>
              <a:rPr lang="fr-FR" sz="1800" dirty="0">
                <a:latin typeface="Times New Roman"/>
                <a:cs typeface="Times New Roman"/>
              </a:rPr>
              <a:t>droi</a:t>
            </a:r>
            <a:r>
              <a:rPr lang="fr-FR" sz="1800" spc="5" dirty="0">
                <a:latin typeface="Times New Roman"/>
                <a:cs typeface="Times New Roman"/>
              </a:rPr>
              <a:t>t</a:t>
            </a:r>
            <a:r>
              <a:rPr lang="fr-FR" sz="1800" dirty="0">
                <a:latin typeface="Times New Roman"/>
                <a:cs typeface="Times New Roman"/>
              </a:rPr>
              <a:t>e</a:t>
            </a:r>
            <a:r>
              <a:rPr lang="fr-FR" sz="1800" spc="204" dirty="0">
                <a:latin typeface="Times New Roman"/>
                <a:cs typeface="Times New Roman"/>
              </a:rPr>
              <a:t> </a:t>
            </a:r>
            <a:r>
              <a:rPr lang="fr-FR" sz="1800" dirty="0">
                <a:latin typeface="Times New Roman"/>
                <a:cs typeface="Times New Roman"/>
              </a:rPr>
              <a:t>ou</a:t>
            </a:r>
            <a:r>
              <a:rPr lang="fr-FR" sz="1800" spc="210" dirty="0">
                <a:latin typeface="Times New Roman"/>
                <a:cs typeface="Times New Roman"/>
              </a:rPr>
              <a:t> </a:t>
            </a:r>
            <a:r>
              <a:rPr lang="fr-FR" sz="1800" dirty="0">
                <a:latin typeface="Times New Roman"/>
                <a:cs typeface="Times New Roman"/>
              </a:rPr>
              <a:t>sur</a:t>
            </a:r>
            <a:r>
              <a:rPr lang="fr-FR" sz="1800" spc="190" dirty="0">
                <a:latin typeface="Times New Roman"/>
                <a:cs typeface="Times New Roman"/>
              </a:rPr>
              <a:t> </a:t>
            </a:r>
            <a:r>
              <a:rPr lang="fr-FR" sz="1800" dirty="0">
                <a:latin typeface="Times New Roman"/>
                <a:cs typeface="Times New Roman"/>
              </a:rPr>
              <a:t>la</a:t>
            </a:r>
            <a:r>
              <a:rPr lang="fr-FR" sz="1800" spc="190" dirty="0">
                <a:latin typeface="Times New Roman"/>
                <a:cs typeface="Times New Roman"/>
              </a:rPr>
              <a:t> </a:t>
            </a:r>
            <a:r>
              <a:rPr lang="fr-FR" sz="1800" dirty="0">
                <a:latin typeface="Times New Roman"/>
                <a:cs typeface="Times New Roman"/>
              </a:rPr>
              <a:t>gau</a:t>
            </a:r>
            <a:r>
              <a:rPr lang="fr-FR" sz="1800" spc="5" dirty="0">
                <a:latin typeface="Times New Roman"/>
                <a:cs typeface="Times New Roman"/>
              </a:rPr>
              <a:t>c</a:t>
            </a:r>
            <a:r>
              <a:rPr lang="fr-FR" sz="1800" dirty="0">
                <a:latin typeface="Times New Roman"/>
                <a:cs typeface="Times New Roman"/>
              </a:rPr>
              <a:t>he</a:t>
            </a:r>
            <a:r>
              <a:rPr lang="fr-FR" sz="1800" spc="204" dirty="0">
                <a:latin typeface="Times New Roman"/>
                <a:cs typeface="Times New Roman"/>
              </a:rPr>
              <a:t> </a:t>
            </a:r>
            <a:r>
              <a:rPr lang="fr-FR" sz="1800" dirty="0">
                <a:latin typeface="Times New Roman"/>
                <a:cs typeface="Times New Roman"/>
              </a:rPr>
              <a:t>par</a:t>
            </a:r>
            <a:r>
              <a:rPr lang="fr-FR" sz="1800" spc="20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spc="-15" dirty="0">
                <a:latin typeface="Times New Roman"/>
                <a:cs typeface="Times New Roman"/>
              </a:rPr>
              <a:t>d</a:t>
            </a:r>
            <a:r>
              <a:rPr lang="fr-FR" sz="1800" dirty="0">
                <a:latin typeface="Times New Roman"/>
                <a:cs typeface="Times New Roman"/>
              </a:rPr>
              <a:t>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204"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u</a:t>
            </a:r>
            <a:r>
              <a:rPr lang="fr-FR" sz="1800" dirty="0">
                <a:latin typeface="Times New Roman"/>
                <a:cs typeface="Times New Roman"/>
              </a:rPr>
              <a:t>i</a:t>
            </a:r>
            <a:r>
              <a:rPr lang="fr-FR" sz="1800" spc="210" dirty="0">
                <a:latin typeface="Times New Roman"/>
                <a:cs typeface="Times New Roman"/>
              </a:rPr>
              <a:t> </a:t>
            </a:r>
            <a:r>
              <a:rPr lang="fr-FR" sz="1800" spc="-15" dirty="0">
                <a:latin typeface="Times New Roman"/>
                <a:cs typeface="Times New Roman"/>
              </a:rPr>
              <a:t>f</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s</a:t>
            </a:r>
            <a:r>
              <a:rPr lang="fr-FR" sz="1800" spc="-15" dirty="0">
                <a:latin typeface="Times New Roman"/>
                <a:cs typeface="Times New Roman"/>
              </a:rPr>
              <a:t>a</a:t>
            </a:r>
            <a:r>
              <a:rPr lang="fr-FR" sz="1800" dirty="0">
                <a:latin typeface="Times New Roman"/>
                <a:cs typeface="Times New Roman"/>
              </a:rPr>
              <a:t>nt</a:t>
            </a:r>
            <a:r>
              <a:rPr lang="fr-FR" sz="1800" spc="21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ac</a:t>
            </a:r>
            <a:r>
              <a:rPr lang="fr-FR" sz="1800" dirty="0">
                <a:latin typeface="Times New Roman"/>
                <a:cs typeface="Times New Roman"/>
              </a:rPr>
              <a:t>e (dos au</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715" lvl="1" indent="-285750" algn="just">
              <a:spcBef>
                <a:spcPts val="430"/>
              </a:spcBef>
              <a:buFont typeface="Arial" panose="020B0604020202020204" pitchFamily="34" charset="0"/>
              <a:buChar char="•"/>
              <a:tabLst>
                <a:tab pos="910590" algn="l"/>
                <a:tab pos="1824355" algn="l"/>
                <a:tab pos="2185670" algn="l"/>
                <a:tab pos="2521585" algn="l"/>
                <a:tab pos="3443604" algn="l"/>
                <a:tab pos="3891279" algn="l"/>
                <a:tab pos="4253865" algn="l"/>
                <a:tab pos="5073015" algn="l"/>
                <a:tab pos="5383530" algn="l"/>
                <a:tab pos="6031230" algn="l"/>
                <a:tab pos="6305550" algn="l"/>
                <a:tab pos="6805930" algn="l"/>
                <a:tab pos="7117080" algn="l"/>
                <a:tab pos="8075295" algn="l"/>
              </a:tabLst>
            </a:pPr>
            <a:r>
              <a:rPr lang="fr-FR" dirty="0">
                <a:latin typeface="Times New Roman"/>
                <a:cs typeface="Times New Roman"/>
              </a:rPr>
              <a:t>Le patient ne se contente pas de stopper la balle, il doit la renvoyer à l’éducateur.</a:t>
            </a:r>
          </a:p>
          <a:p>
            <a:pPr marL="298450" marR="5715" lvl="1" indent="-285750" algn="just">
              <a:spcBef>
                <a:spcPts val="430"/>
              </a:spcBef>
              <a:buFont typeface="Arial" panose="020B0604020202020204" pitchFamily="34" charset="0"/>
              <a:buChar char="•"/>
              <a:tabLst>
                <a:tab pos="910590" algn="l"/>
              </a:tabLst>
            </a:pPr>
            <a:r>
              <a:rPr lang="fr-FR" dirty="0">
                <a:latin typeface="Times New Roman"/>
                <a:cs typeface="Times New Roman"/>
              </a:rPr>
              <a:t>Placer différentes cibles sur le mur et / ou au sol à atteindre.</a:t>
            </a:r>
          </a:p>
          <a:p>
            <a:pPr lvl="1">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Objectif</a:t>
            </a:r>
            <a:r>
              <a:rPr lang="fr-FR" sz="1800" u="heavy" spc="-15"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Prise</a:t>
            </a:r>
            <a:r>
              <a:rPr lang="fr-FR" sz="1800" spc="90" dirty="0">
                <a:latin typeface="Times New Roman"/>
                <a:cs typeface="Times New Roman"/>
              </a:rPr>
              <a:t> </a:t>
            </a:r>
            <a:r>
              <a:rPr lang="fr-FR" sz="1800" dirty="0">
                <a:latin typeface="Times New Roman"/>
                <a:cs typeface="Times New Roman"/>
              </a:rPr>
              <a:t>de</a:t>
            </a:r>
            <a:r>
              <a:rPr lang="fr-FR" sz="1800" spc="80" dirty="0">
                <a:latin typeface="Times New Roman"/>
                <a:cs typeface="Times New Roman"/>
              </a:rPr>
              <a:t> </a:t>
            </a:r>
            <a:r>
              <a:rPr lang="fr-FR" sz="1800" dirty="0">
                <a:latin typeface="Times New Roman"/>
                <a:cs typeface="Times New Roman"/>
              </a:rPr>
              <a:t>cons</a:t>
            </a:r>
            <a:r>
              <a:rPr lang="fr-FR" sz="1800" spc="-10" dirty="0">
                <a:latin typeface="Times New Roman"/>
                <a:cs typeface="Times New Roman"/>
              </a:rPr>
              <a:t>c</a:t>
            </a:r>
            <a:r>
              <a:rPr lang="fr-FR" sz="1800" dirty="0">
                <a:latin typeface="Times New Roman"/>
                <a:cs typeface="Times New Roman"/>
              </a:rPr>
              <a:t>ience</a:t>
            </a:r>
            <a:r>
              <a:rPr lang="fr-FR" sz="1800" spc="95"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a:t>
            </a:r>
            <a:r>
              <a:rPr lang="fr-FR" sz="1800" spc="85" dirty="0">
                <a:latin typeface="Times New Roman"/>
                <a:cs typeface="Times New Roman"/>
              </a:rPr>
              <a:t> </a:t>
            </a:r>
            <a:r>
              <a:rPr lang="fr-FR" sz="1800" dirty="0">
                <a:latin typeface="Times New Roman"/>
                <a:cs typeface="Times New Roman"/>
              </a:rPr>
              <a:t>pour</a:t>
            </a:r>
            <a:r>
              <a:rPr lang="fr-FR" sz="1800" spc="8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9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ême</a:t>
            </a:r>
            <a:r>
              <a:rPr lang="fr-FR" sz="1800" spc="9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spc="-10" dirty="0">
                <a:latin typeface="Times New Roman"/>
                <a:cs typeface="Times New Roman"/>
              </a:rPr>
              <a:t>e</a:t>
            </a:r>
            <a:r>
              <a:rPr lang="fr-FR" sz="1800" dirty="0">
                <a:latin typeface="Times New Roman"/>
                <a:cs typeface="Times New Roman"/>
              </a:rPr>
              <a:t>,</a:t>
            </a:r>
            <a:r>
              <a:rPr lang="fr-FR" sz="1800" spc="85" dirty="0">
                <a:latin typeface="Times New Roman"/>
                <a:cs typeface="Times New Roman"/>
              </a:rPr>
              <a:t> </a:t>
            </a:r>
            <a:r>
              <a:rPr lang="fr-FR" sz="1800" dirty="0">
                <a:latin typeface="Times New Roman"/>
                <a:cs typeface="Times New Roman"/>
              </a:rPr>
              <a:t>le patient</a:t>
            </a:r>
            <a:r>
              <a:rPr lang="fr-FR" sz="1800" spc="85" dirty="0">
                <a:latin typeface="Times New Roman"/>
                <a:cs typeface="Times New Roman"/>
              </a:rPr>
              <a:t> </a:t>
            </a:r>
            <a:r>
              <a:rPr lang="fr-FR" sz="1800" dirty="0">
                <a:latin typeface="Times New Roman"/>
                <a:cs typeface="Times New Roman"/>
              </a:rPr>
              <a:t>peut</a:t>
            </a:r>
            <a:r>
              <a:rPr lang="fr-FR" sz="1800" spc="85" dirty="0">
                <a:latin typeface="Times New Roman"/>
                <a:cs typeface="Times New Roman"/>
              </a:rPr>
              <a:t> </a:t>
            </a:r>
            <a:r>
              <a:rPr lang="fr-FR" sz="1800" dirty="0">
                <a:latin typeface="Times New Roman"/>
                <a:cs typeface="Times New Roman"/>
              </a:rPr>
              <a:t>pre</a:t>
            </a:r>
            <a:r>
              <a:rPr lang="fr-FR" sz="1800" spc="-15" dirty="0">
                <a:latin typeface="Times New Roman"/>
                <a:cs typeface="Times New Roman"/>
              </a:rPr>
              <a:t>n</a:t>
            </a:r>
            <a:r>
              <a:rPr lang="fr-FR" sz="1800" dirty="0">
                <a:latin typeface="Times New Roman"/>
                <a:cs typeface="Times New Roman"/>
              </a:rPr>
              <a:t>dre</a:t>
            </a:r>
            <a:r>
              <a:rPr lang="fr-FR" sz="1800" spc="95" dirty="0">
                <a:latin typeface="Times New Roman"/>
                <a:cs typeface="Times New Roman"/>
              </a:rPr>
              <a:t> </a:t>
            </a:r>
            <a:r>
              <a:rPr lang="fr-FR" sz="1800" dirty="0">
                <a:latin typeface="Times New Roman"/>
                <a:cs typeface="Times New Roman"/>
              </a:rPr>
              <a:t>plus</a:t>
            </a:r>
            <a:r>
              <a:rPr lang="fr-FR" sz="1800" spc="-10" dirty="0">
                <a:latin typeface="Times New Roman"/>
                <a:cs typeface="Times New Roman"/>
              </a:rPr>
              <a:t>i</a:t>
            </a:r>
            <a:r>
              <a:rPr lang="fr-FR" sz="1800" dirty="0">
                <a:latin typeface="Times New Roman"/>
                <a:cs typeface="Times New Roman"/>
              </a:rPr>
              <a:t>eurs</a:t>
            </a:r>
            <a:r>
              <a:rPr lang="fr-FR" sz="1800" spc="85" dirty="0">
                <a:latin typeface="Times New Roman"/>
                <a:cs typeface="Times New Roman"/>
              </a:rPr>
              <a:t> </a:t>
            </a:r>
            <a:r>
              <a:rPr lang="fr-FR" sz="1800" dirty="0">
                <a:latin typeface="Times New Roman"/>
                <a:cs typeface="Times New Roman"/>
              </a:rPr>
              <a:t>d</a:t>
            </a:r>
            <a:r>
              <a:rPr lang="fr-FR" sz="1800" spc="-10" dirty="0">
                <a:latin typeface="Times New Roman"/>
                <a:cs typeface="Times New Roman"/>
              </a:rPr>
              <a:t>é</a:t>
            </a:r>
            <a:r>
              <a:rPr lang="fr-FR" sz="1800" dirty="0">
                <a:latin typeface="Times New Roman"/>
                <a:cs typeface="Times New Roman"/>
              </a:rPr>
              <a:t>c</a:t>
            </a:r>
            <a:r>
              <a:rPr lang="fr-FR" sz="1800" spc="5" dirty="0">
                <a:latin typeface="Times New Roman"/>
                <a:cs typeface="Times New Roman"/>
              </a:rPr>
              <a:t>i</a:t>
            </a:r>
            <a:r>
              <a:rPr lang="fr-FR" sz="1800" dirty="0">
                <a:latin typeface="Times New Roman"/>
                <a:cs typeface="Times New Roman"/>
              </a:rPr>
              <a:t>sions af</a:t>
            </a:r>
            <a:r>
              <a:rPr lang="fr-FR" sz="1800" spc="5" dirty="0">
                <a:latin typeface="Times New Roman"/>
                <a:cs typeface="Times New Roman"/>
              </a:rPr>
              <a:t>i</a:t>
            </a:r>
            <a:r>
              <a:rPr lang="fr-FR" sz="1800" dirty="0">
                <a:latin typeface="Times New Roman"/>
                <a:cs typeface="Times New Roman"/>
              </a:rPr>
              <a:t>n</a:t>
            </a:r>
            <a:r>
              <a:rPr lang="fr-FR" sz="1800" spc="-5" dirty="0">
                <a:latin typeface="Times New Roman"/>
                <a:cs typeface="Times New Roman"/>
              </a:rPr>
              <a:t> </a:t>
            </a:r>
            <a:r>
              <a:rPr lang="fr-FR" sz="1800" dirty="0">
                <a:latin typeface="Times New Roman"/>
                <a:cs typeface="Times New Roman"/>
              </a:rPr>
              <a:t>de réa</a:t>
            </a:r>
            <a:r>
              <a:rPr lang="fr-FR" sz="1800" spc="5" dirty="0">
                <a:latin typeface="Times New Roman"/>
                <a:cs typeface="Times New Roman"/>
              </a:rPr>
              <a:t>l</a:t>
            </a:r>
            <a:r>
              <a:rPr lang="fr-FR" sz="1800" dirty="0">
                <a:latin typeface="Times New Roman"/>
                <a:cs typeface="Times New Roman"/>
              </a:rPr>
              <a:t>iser</a:t>
            </a:r>
            <a:r>
              <a:rPr lang="fr-FR" sz="1800" spc="-15" dirty="0">
                <a:latin typeface="Times New Roman"/>
                <a:cs typeface="Times New Roman"/>
              </a:rPr>
              <a:t> </a:t>
            </a:r>
            <a:r>
              <a:rPr lang="fr-FR" sz="1800" dirty="0">
                <a:latin typeface="Times New Roman"/>
                <a:cs typeface="Times New Roman"/>
              </a:rPr>
              <a:t>un</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ême</a:t>
            </a:r>
            <a:r>
              <a:rPr lang="fr-FR" sz="1800" spc="5" dirty="0">
                <a:latin typeface="Times New Roman"/>
                <a:cs typeface="Times New Roman"/>
              </a:rPr>
              <a:t> </a:t>
            </a:r>
            <a:r>
              <a:rPr lang="fr-FR" sz="1800" dirty="0">
                <a:latin typeface="Times New Roman"/>
                <a:cs typeface="Times New Roman"/>
              </a:rPr>
              <a:t>obj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i</a:t>
            </a:r>
            <a:r>
              <a:rPr lang="fr-FR" sz="1800" spc="5" dirty="0">
                <a:latin typeface="Times New Roman"/>
                <a:cs typeface="Times New Roman"/>
              </a:rPr>
              <a:t>f</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spcBef>
                <a:spcPts val="430"/>
              </a:spcBef>
              <a:tabLst>
                <a:tab pos="910590" algn="l"/>
              </a:tabLst>
            </a:pPr>
            <a:r>
              <a:rPr lang="fr-FR" dirty="0">
                <a:latin typeface="Times New Roman"/>
                <a:cs typeface="Times New Roman"/>
              </a:rPr>
              <a:t>Raquettes, balles en mousse, cibles.</a:t>
            </a:r>
          </a:p>
        </p:txBody>
      </p:sp>
      <p:sp>
        <p:nvSpPr>
          <p:cNvPr id="5" name="object 5"/>
          <p:cNvSpPr txBox="1"/>
          <p:nvPr/>
        </p:nvSpPr>
        <p:spPr>
          <a:xfrm>
            <a:off x="7050530" y="285507"/>
            <a:ext cx="2531620" cy="1231106"/>
          </a:xfrm>
          <a:prstGeom prst="rect">
            <a:avLst/>
          </a:prstGeom>
        </p:spPr>
        <p:txBody>
          <a:bodyPr vert="horz" wrap="square" lIns="0" tIns="0" rIns="0" bIns="0" rtlCol="0">
            <a:spAutoFit/>
          </a:bodyPr>
          <a:lstStyle/>
          <a:p>
            <a:pPr marR="5080" algn="r">
              <a:lnSpc>
                <a:spcPct val="100000"/>
              </a:lnSpc>
            </a:pPr>
            <a:r>
              <a:rPr lang="fr-FR" sz="4000" dirty="0">
                <a:latin typeface="Arial"/>
                <a:cs typeface="Arial"/>
              </a:rPr>
              <a:t>Le Gardien de la Ligne</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Avant et Après</a:t>
            </a:r>
          </a:p>
        </p:txBody>
      </p:sp>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6D82DF66-45DF-419A-8D74-0C5A34D37A22}"/>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54</a:t>
            </a:fld>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407413" y="1329364"/>
            <a:ext cx="8190230" cy="5386090"/>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spc="-165" dirty="0">
                <a:latin typeface="Times New Roman"/>
                <a:cs typeface="Times New Roman"/>
              </a:rPr>
              <a:t>Le patient</a:t>
            </a:r>
            <a:r>
              <a:rPr lang="fr-FR" sz="1800" spc="25"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art</a:t>
            </a:r>
            <a:r>
              <a:rPr lang="fr-FR" sz="1800" spc="2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a:t>
            </a:r>
            <a:r>
              <a:rPr lang="fr-FR" sz="1800" spc="5"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 </a:t>
            </a:r>
            <a:r>
              <a:rPr lang="fr-FR" sz="1800" dirty="0">
                <a:latin typeface="Times New Roman"/>
                <a:cs typeface="Times New Roman"/>
              </a:rPr>
              <a:t>»</a:t>
            </a:r>
            <a:r>
              <a:rPr lang="fr-FR" sz="1800" spc="5" dirty="0">
                <a:latin typeface="Times New Roman"/>
                <a:cs typeface="Times New Roman"/>
              </a:rPr>
              <a:t> </a:t>
            </a:r>
            <a:r>
              <a:rPr lang="fr-FR" sz="1800" dirty="0">
                <a:latin typeface="Times New Roman"/>
                <a:cs typeface="Times New Roman"/>
              </a:rPr>
              <a:t>et</a:t>
            </a:r>
            <a:r>
              <a:rPr lang="fr-FR" sz="1800" spc="20" dirty="0">
                <a:latin typeface="Times New Roman"/>
                <a:cs typeface="Times New Roman"/>
              </a:rPr>
              <a:t> </a:t>
            </a:r>
            <a:r>
              <a:rPr lang="fr-FR" sz="1800" dirty="0">
                <a:latin typeface="Times New Roman"/>
                <a:cs typeface="Times New Roman"/>
              </a:rPr>
              <a:t>doit</a:t>
            </a:r>
            <a:r>
              <a:rPr lang="fr-FR" sz="1800" spc="25" dirty="0">
                <a:latin typeface="Times New Roman"/>
                <a:cs typeface="Times New Roman"/>
              </a:rPr>
              <a:t> </a:t>
            </a:r>
            <a:r>
              <a:rPr lang="fr-FR" sz="1800" dirty="0">
                <a:latin typeface="Times New Roman"/>
                <a:cs typeface="Times New Roman"/>
              </a:rPr>
              <a:t>int</a:t>
            </a:r>
            <a:r>
              <a:rPr lang="fr-FR" sz="1800" spc="-15" dirty="0">
                <a:latin typeface="Times New Roman"/>
                <a:cs typeface="Times New Roman"/>
              </a:rPr>
              <a:t>e</a:t>
            </a:r>
            <a:r>
              <a:rPr lang="fr-FR" sz="1800" dirty="0">
                <a:latin typeface="Times New Roman"/>
                <a:cs typeface="Times New Roman"/>
              </a:rPr>
              <a:t>rcep</a:t>
            </a:r>
            <a:r>
              <a:rPr lang="fr-FR" sz="1800" spc="5" dirty="0">
                <a:latin typeface="Times New Roman"/>
                <a:cs typeface="Times New Roman"/>
              </a:rPr>
              <a:t>t</a:t>
            </a:r>
            <a:r>
              <a:rPr lang="fr-FR" sz="1800" dirty="0">
                <a:latin typeface="Times New Roman"/>
                <a:cs typeface="Times New Roman"/>
              </a:rPr>
              <a:t>e</a:t>
            </a:r>
            <a:r>
              <a:rPr lang="fr-FR" sz="1800" spc="-80" dirty="0">
                <a:latin typeface="Times New Roman"/>
                <a:cs typeface="Times New Roman"/>
              </a:rPr>
              <a:t>r</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ant</a:t>
            </a:r>
            <a:r>
              <a:rPr lang="fr-FR" sz="1800" spc="25"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’el</a:t>
            </a:r>
            <a:r>
              <a:rPr lang="fr-FR" sz="1800" spc="5" dirty="0">
                <a:latin typeface="Times New Roman"/>
                <a:cs typeface="Times New Roman"/>
              </a:rPr>
              <a:t>l</a:t>
            </a:r>
            <a:r>
              <a:rPr lang="fr-FR" sz="1800" dirty="0">
                <a:latin typeface="Times New Roman"/>
                <a:cs typeface="Times New Roman"/>
              </a:rPr>
              <a:t>e</a:t>
            </a:r>
            <a:r>
              <a:rPr lang="fr-FR" sz="1800" spc="30" dirty="0">
                <a:latin typeface="Times New Roman"/>
                <a:cs typeface="Times New Roman"/>
              </a:rPr>
              <a:t> </a:t>
            </a:r>
            <a:r>
              <a:rPr lang="fr-FR" sz="1800" spc="-15" dirty="0">
                <a:latin typeface="Times New Roman"/>
                <a:cs typeface="Times New Roman"/>
              </a:rPr>
              <a:t>n</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spc="-15" dirty="0">
                <a:latin typeface="Times New Roman"/>
                <a:cs typeface="Times New Roman"/>
              </a:rPr>
              <a:t>h</a:t>
            </a:r>
            <a:r>
              <a:rPr lang="fr-FR" sz="1800" dirty="0">
                <a:latin typeface="Times New Roman"/>
                <a:cs typeface="Times New Roman"/>
              </a:rPr>
              <a:t>e</a:t>
            </a:r>
            <a:r>
              <a:rPr lang="fr-FR" sz="1800" spc="2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2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dirty="0">
                <a:latin typeface="Times New Roman"/>
                <a:cs typeface="Times New Roman"/>
              </a:rPr>
              <a:t>r</a:t>
            </a:r>
            <a:r>
              <a:rPr lang="fr-FR" sz="1800" spc="-10" dirty="0">
                <a:latin typeface="Times New Roman"/>
                <a:cs typeface="Times New Roman"/>
              </a:rPr>
              <a:t>a</a:t>
            </a:r>
            <a:r>
              <a:rPr lang="fr-FR" sz="1800" dirty="0">
                <a:latin typeface="Times New Roman"/>
                <a:cs typeface="Times New Roman"/>
              </a:rPr>
              <a:t>l,</a:t>
            </a:r>
            <a:r>
              <a:rPr lang="fr-FR" sz="1800" spc="3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 que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10" dirty="0">
                <a:latin typeface="Times New Roman"/>
                <a:cs typeface="Times New Roman"/>
              </a:rPr>
              <a:t> </a:t>
            </a:r>
            <a:r>
              <a:rPr lang="fr-FR" sz="1800" dirty="0">
                <a:latin typeface="Times New Roman"/>
                <a:cs typeface="Times New Roman"/>
              </a:rPr>
              <a:t>(qui</a:t>
            </a:r>
            <a:r>
              <a:rPr lang="fr-FR" sz="1800" spc="-5" dirty="0">
                <a:latin typeface="Times New Roman"/>
                <a:cs typeface="Times New Roman"/>
              </a:rPr>
              <a:t> </a:t>
            </a:r>
            <a:r>
              <a:rPr lang="fr-FR" sz="1800" dirty="0">
                <a:latin typeface="Times New Roman"/>
                <a:cs typeface="Times New Roman"/>
              </a:rPr>
              <a:t>lui fait</a:t>
            </a:r>
            <a:r>
              <a:rPr lang="fr-FR" sz="1800" spc="-10" dirty="0">
                <a:latin typeface="Times New Roman"/>
                <a:cs typeface="Times New Roman"/>
              </a:rPr>
              <a:t> </a:t>
            </a:r>
            <a:r>
              <a:rPr lang="fr-FR" sz="1800" dirty="0">
                <a:latin typeface="Times New Roman"/>
                <a:cs typeface="Times New Roman"/>
              </a:rPr>
              <a:t>fac</a:t>
            </a:r>
            <a:r>
              <a:rPr lang="fr-FR" sz="1800" spc="5" dirty="0">
                <a:latin typeface="Times New Roman"/>
                <a:cs typeface="Times New Roman"/>
              </a:rPr>
              <a:t>e</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dos au</a:t>
            </a:r>
            <a:r>
              <a:rPr lang="fr-FR" sz="1800" spc="-10" dirty="0">
                <a:latin typeface="Times New Roman"/>
                <a:cs typeface="Times New Roman"/>
              </a:rPr>
              <a:t> 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 fait</a:t>
            </a:r>
            <a:r>
              <a:rPr lang="fr-FR" sz="1800" spc="-10" dirty="0">
                <a:latin typeface="Times New Roman"/>
                <a:cs typeface="Times New Roman"/>
              </a:rPr>
              <a:t> </a:t>
            </a:r>
            <a:r>
              <a:rPr lang="fr-FR" sz="1800" dirty="0">
                <a:latin typeface="Times New Roman"/>
                <a:cs typeface="Times New Roman"/>
              </a:rPr>
              <a:t>roul</a:t>
            </a:r>
            <a:r>
              <a:rPr lang="fr-FR" sz="1800" spc="5" dirty="0">
                <a:latin typeface="Times New Roman"/>
                <a:cs typeface="Times New Roman"/>
              </a:rPr>
              <a:t>e</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vers ce</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a:t>
            </a:r>
            <a:r>
              <a:rPr lang="fr-FR" sz="1800" spc="-95" dirty="0">
                <a:latin typeface="Times New Roman"/>
                <a:cs typeface="Times New Roman"/>
              </a:rPr>
              <a:t>r</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Interception après que la balle ait touché le mur.</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Varier avant et après à l’annonce de l'éducateur.</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Variant la vitesse de la balle, on pourra laisser le patient faire son choix.</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Avec la raquette et frappe de balle.</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8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95"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r</a:t>
            </a:r>
            <a:r>
              <a:rPr lang="fr-FR" sz="1800" spc="-15" dirty="0">
                <a:latin typeface="Times New Roman"/>
                <a:cs typeface="Times New Roman"/>
              </a:rPr>
              <a:t>o</a:t>
            </a:r>
            <a:r>
              <a:rPr lang="fr-FR" sz="1800" dirty="0">
                <a:latin typeface="Times New Roman"/>
                <a:cs typeface="Times New Roman"/>
              </a:rPr>
              <a:t>uve</a:t>
            </a:r>
            <a:r>
              <a:rPr lang="fr-FR" sz="1800" spc="90" dirty="0">
                <a:latin typeface="Times New Roman"/>
                <a:cs typeface="Times New Roman"/>
              </a:rPr>
              <a:t> </a:t>
            </a:r>
            <a:r>
              <a:rPr lang="fr-FR" sz="1800" dirty="0">
                <a:latin typeface="Times New Roman"/>
                <a:cs typeface="Times New Roman"/>
              </a:rPr>
              <a:t>confro</a:t>
            </a:r>
            <a:r>
              <a:rPr lang="fr-FR" sz="1800" spc="-15" dirty="0">
                <a:latin typeface="Times New Roman"/>
                <a:cs typeface="Times New Roman"/>
              </a:rPr>
              <a:t>n</a:t>
            </a:r>
            <a:r>
              <a:rPr lang="fr-FR" sz="1800" dirty="0">
                <a:latin typeface="Times New Roman"/>
                <a:cs typeface="Times New Roman"/>
              </a:rPr>
              <a:t>té</a:t>
            </a:r>
            <a:r>
              <a:rPr lang="fr-FR" sz="1800" spc="85" dirty="0">
                <a:latin typeface="Times New Roman"/>
                <a:cs typeface="Times New Roman"/>
              </a:rPr>
              <a:t> </a:t>
            </a:r>
            <a:r>
              <a:rPr lang="fr-FR" sz="1800" dirty="0">
                <a:latin typeface="Times New Roman"/>
                <a:cs typeface="Times New Roman"/>
              </a:rPr>
              <a:t>à</a:t>
            </a:r>
            <a:r>
              <a:rPr lang="fr-FR" sz="1800" spc="70" dirty="0">
                <a:latin typeface="Times New Roman"/>
                <a:cs typeface="Times New Roman"/>
              </a:rPr>
              <a:t> </a:t>
            </a:r>
            <a:r>
              <a:rPr lang="fr-FR" sz="1800" dirty="0">
                <a:latin typeface="Times New Roman"/>
                <a:cs typeface="Times New Roman"/>
              </a:rPr>
              <a:t>une</a:t>
            </a:r>
            <a:r>
              <a:rPr lang="fr-FR" sz="1800" spc="90" dirty="0">
                <a:latin typeface="Times New Roman"/>
                <a:cs typeface="Times New Roman"/>
              </a:rPr>
              <a:t> </a:t>
            </a:r>
            <a:r>
              <a:rPr lang="fr-FR" sz="1800" dirty="0">
                <a:latin typeface="Times New Roman"/>
                <a:cs typeface="Times New Roman"/>
              </a:rPr>
              <a:t>sit</a:t>
            </a:r>
            <a:r>
              <a:rPr lang="fr-FR" sz="1800" spc="-10" dirty="0">
                <a:latin typeface="Times New Roman"/>
                <a:cs typeface="Times New Roman"/>
              </a:rPr>
              <a:t>u</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ion</a:t>
            </a:r>
            <a:r>
              <a:rPr lang="fr-FR" sz="1800" spc="80" dirty="0">
                <a:latin typeface="Times New Roman"/>
                <a:cs typeface="Times New Roman"/>
              </a:rPr>
              <a:t> </a:t>
            </a:r>
            <a:r>
              <a:rPr lang="fr-FR" sz="1800" spc="-10" dirty="0">
                <a:latin typeface="Times New Roman"/>
                <a:cs typeface="Times New Roman"/>
              </a:rPr>
              <a:t>t</a:t>
            </a:r>
            <a:r>
              <a:rPr lang="fr-FR" sz="1800" spc="10" dirty="0">
                <a:latin typeface="Times New Roman"/>
                <a:cs typeface="Times New Roman"/>
              </a:rPr>
              <a:t>y</a:t>
            </a:r>
            <a:r>
              <a:rPr lang="fr-FR" sz="1800" spc="-15" dirty="0">
                <a:latin typeface="Times New Roman"/>
                <a:cs typeface="Times New Roman"/>
              </a:rPr>
              <a:t>p</a:t>
            </a:r>
            <a:r>
              <a:rPr lang="fr-FR" sz="1800" dirty="0">
                <a:latin typeface="Times New Roman"/>
                <a:cs typeface="Times New Roman"/>
              </a:rPr>
              <a:t>ique</a:t>
            </a:r>
            <a:r>
              <a:rPr lang="fr-FR" sz="1800" spc="100" dirty="0">
                <a:latin typeface="Times New Roman"/>
                <a:cs typeface="Times New Roman"/>
              </a:rPr>
              <a:t> </a:t>
            </a:r>
            <a:r>
              <a:rPr lang="fr-FR" sz="1800" dirty="0">
                <a:latin typeface="Times New Roman"/>
                <a:cs typeface="Times New Roman"/>
              </a:rPr>
              <a:t>du</a:t>
            </a:r>
            <a:r>
              <a:rPr lang="fr-FR" sz="1800" spc="75" dirty="0">
                <a:latin typeface="Times New Roman"/>
                <a:cs typeface="Times New Roman"/>
              </a:rPr>
              <a:t> </a:t>
            </a:r>
            <a:r>
              <a:rPr lang="fr-FR" sz="1800" spc="-10" dirty="0">
                <a:latin typeface="Times New Roman"/>
                <a:cs typeface="Times New Roman"/>
              </a:rPr>
              <a:t>j</a:t>
            </a:r>
            <a:r>
              <a:rPr lang="fr-FR" sz="1800" dirty="0">
                <a:latin typeface="Times New Roman"/>
                <a:cs typeface="Times New Roman"/>
              </a:rPr>
              <a:t>eu</a:t>
            </a:r>
            <a:r>
              <a:rPr lang="fr-FR" sz="1800" spc="9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90"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quash.</a:t>
            </a:r>
            <a:r>
              <a:rPr lang="fr-FR" sz="1800" spc="95" dirty="0">
                <a:latin typeface="Times New Roman"/>
                <a:cs typeface="Times New Roman"/>
              </a:rPr>
              <a:t> </a:t>
            </a:r>
            <a:r>
              <a:rPr lang="fr-FR" sz="1800" dirty="0">
                <a:latin typeface="Times New Roman"/>
                <a:cs typeface="Times New Roman"/>
              </a:rPr>
              <a:t>Plus</a:t>
            </a:r>
            <a:r>
              <a:rPr lang="fr-FR" sz="1800" spc="70" dirty="0">
                <a:latin typeface="Times New Roman"/>
                <a:cs typeface="Times New Roman"/>
              </a:rPr>
              <a:t> </a:t>
            </a:r>
            <a:r>
              <a:rPr lang="fr-FR" sz="1800" dirty="0">
                <a:latin typeface="Times New Roman"/>
                <a:cs typeface="Times New Roman"/>
              </a:rPr>
              <a:t>tôt</a:t>
            </a:r>
            <a:r>
              <a:rPr lang="fr-FR" sz="1800" spc="85" dirty="0">
                <a:latin typeface="Times New Roman"/>
                <a:cs typeface="Times New Roman"/>
              </a:rPr>
              <a:t> </a:t>
            </a:r>
            <a:r>
              <a:rPr lang="fr-FR" sz="1800" dirty="0">
                <a:latin typeface="Times New Roman"/>
                <a:cs typeface="Times New Roman"/>
              </a:rPr>
              <a:t>il</a:t>
            </a:r>
            <a:r>
              <a:rPr lang="fr-FR" sz="1800" spc="80" dirty="0">
                <a:latin typeface="Times New Roman"/>
                <a:cs typeface="Times New Roman"/>
              </a:rPr>
              <a:t> </a:t>
            </a:r>
            <a:r>
              <a:rPr lang="fr-FR" sz="1800" dirty="0">
                <a:latin typeface="Times New Roman"/>
                <a:cs typeface="Times New Roman"/>
              </a:rPr>
              <a:t>saura gérer</a:t>
            </a:r>
            <a:r>
              <a:rPr lang="fr-FR" sz="1800" spc="45"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t</a:t>
            </a:r>
            <a:r>
              <a:rPr lang="fr-FR" sz="1800" spc="-10" dirty="0">
                <a:latin typeface="Times New Roman"/>
                <a:cs typeface="Times New Roman"/>
              </a:rPr>
              <a:t>t</a:t>
            </a:r>
            <a:r>
              <a:rPr lang="fr-FR" sz="1800" dirty="0">
                <a:latin typeface="Times New Roman"/>
                <a:cs typeface="Times New Roman"/>
              </a:rPr>
              <a:t>e</a:t>
            </a:r>
            <a:r>
              <a:rPr lang="fr-FR" sz="1800" spc="50" dirty="0">
                <a:latin typeface="Times New Roman"/>
                <a:cs typeface="Times New Roman"/>
              </a:rPr>
              <a:t> </a:t>
            </a:r>
            <a:r>
              <a:rPr lang="fr-FR" sz="1800" dirty="0">
                <a:latin typeface="Times New Roman"/>
                <a:cs typeface="Times New Roman"/>
              </a:rPr>
              <a:t>no</a:t>
            </a:r>
            <a:r>
              <a:rPr lang="fr-FR" sz="1800" spc="-10" dirty="0">
                <a:latin typeface="Times New Roman"/>
                <a:cs typeface="Times New Roman"/>
              </a:rPr>
              <a:t>t</a:t>
            </a:r>
            <a:r>
              <a:rPr lang="fr-FR" sz="1800" dirty="0">
                <a:latin typeface="Times New Roman"/>
                <a:cs typeface="Times New Roman"/>
              </a:rPr>
              <a:t>i</a:t>
            </a:r>
            <a:r>
              <a:rPr lang="fr-FR" sz="1800" spc="-10" dirty="0">
                <a:latin typeface="Times New Roman"/>
                <a:cs typeface="Times New Roman"/>
              </a:rPr>
              <a:t>o</a:t>
            </a:r>
            <a:r>
              <a:rPr lang="fr-FR" sz="1800" dirty="0">
                <a:latin typeface="Times New Roman"/>
                <a:cs typeface="Times New Roman"/>
              </a:rPr>
              <a:t>n</a:t>
            </a:r>
            <a:r>
              <a:rPr lang="fr-FR" sz="1800" spc="40" dirty="0">
                <a:latin typeface="Times New Roman"/>
                <a:cs typeface="Times New Roman"/>
              </a:rPr>
              <a:t> </a:t>
            </a:r>
            <a:r>
              <a:rPr lang="fr-FR" sz="1800" dirty="0">
                <a:latin typeface="Times New Roman"/>
                <a:cs typeface="Times New Roman"/>
              </a:rPr>
              <a:t>d’avant</a:t>
            </a:r>
            <a:r>
              <a:rPr lang="fr-FR" sz="1800" spc="40" dirty="0">
                <a:latin typeface="Times New Roman"/>
                <a:cs typeface="Times New Roman"/>
              </a:rPr>
              <a:t> </a:t>
            </a:r>
            <a:r>
              <a:rPr lang="fr-FR" sz="1800" dirty="0">
                <a:latin typeface="Times New Roman"/>
                <a:cs typeface="Times New Roman"/>
              </a:rPr>
              <a:t>et</a:t>
            </a:r>
            <a:r>
              <a:rPr lang="fr-FR" sz="1800" spc="30" dirty="0">
                <a:latin typeface="Times New Roman"/>
                <a:cs typeface="Times New Roman"/>
              </a:rPr>
              <a:t> </a:t>
            </a:r>
            <a:r>
              <a:rPr lang="fr-FR" sz="1800" dirty="0">
                <a:latin typeface="Times New Roman"/>
                <a:cs typeface="Times New Roman"/>
              </a:rPr>
              <a:t>apr</a:t>
            </a:r>
            <a:r>
              <a:rPr lang="fr-FR" sz="1800" spc="-10" dirty="0">
                <a:latin typeface="Times New Roman"/>
                <a:cs typeface="Times New Roman"/>
              </a:rPr>
              <a:t>è</a:t>
            </a:r>
            <a:r>
              <a:rPr lang="fr-FR" sz="1800" dirty="0">
                <a:latin typeface="Times New Roman"/>
                <a:cs typeface="Times New Roman"/>
              </a:rPr>
              <a:t>s,</a:t>
            </a:r>
            <a:r>
              <a:rPr lang="fr-FR" sz="1800" spc="4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oins</a:t>
            </a:r>
            <a:r>
              <a:rPr lang="fr-FR" sz="1800" spc="40" dirty="0">
                <a:latin typeface="Times New Roman"/>
                <a:cs typeface="Times New Roman"/>
              </a:rPr>
              <a:t> </a:t>
            </a:r>
            <a:r>
              <a:rPr lang="fr-FR" sz="1800" dirty="0">
                <a:latin typeface="Times New Roman"/>
                <a:cs typeface="Times New Roman"/>
              </a:rPr>
              <a:t>il</a:t>
            </a:r>
            <a:r>
              <a:rPr lang="fr-FR" sz="1800" spc="45" dirty="0">
                <a:latin typeface="Times New Roman"/>
                <a:cs typeface="Times New Roman"/>
              </a:rPr>
              <a:t> </a:t>
            </a:r>
            <a:r>
              <a:rPr lang="fr-FR" sz="1800" dirty="0">
                <a:latin typeface="Times New Roman"/>
                <a:cs typeface="Times New Roman"/>
              </a:rPr>
              <a:t>con</a:t>
            </a:r>
            <a:r>
              <a:rPr lang="fr-FR" sz="1800" spc="-10" dirty="0">
                <a:latin typeface="Times New Roman"/>
                <a:cs typeface="Times New Roman"/>
              </a:rPr>
              <a:t>n</a:t>
            </a:r>
            <a:r>
              <a:rPr lang="fr-FR" sz="1800" dirty="0">
                <a:latin typeface="Times New Roman"/>
                <a:cs typeface="Times New Roman"/>
              </a:rPr>
              <a:t>a</a:t>
            </a:r>
            <a:r>
              <a:rPr lang="fr-FR" sz="1800" spc="5" dirty="0">
                <a:latin typeface="Times New Roman"/>
                <a:cs typeface="Times New Roman"/>
              </a:rPr>
              <a:t>î</a:t>
            </a:r>
            <a:r>
              <a:rPr lang="fr-FR" sz="1800" dirty="0">
                <a:latin typeface="Times New Roman"/>
                <a:cs typeface="Times New Roman"/>
              </a:rPr>
              <a:t>tra</a:t>
            </a:r>
            <a:r>
              <a:rPr lang="fr-FR" sz="1800" spc="40" dirty="0">
                <a:latin typeface="Times New Roman"/>
                <a:cs typeface="Times New Roman"/>
              </a:rPr>
              <a:t> </a:t>
            </a:r>
            <a:r>
              <a:rPr lang="fr-FR" sz="1800" dirty="0">
                <a:latin typeface="Times New Roman"/>
                <a:cs typeface="Times New Roman"/>
              </a:rPr>
              <a:t>de</a:t>
            </a:r>
            <a:r>
              <a:rPr lang="fr-FR" sz="1800" spc="45" dirty="0">
                <a:latin typeface="Times New Roman"/>
                <a:cs typeface="Times New Roman"/>
              </a:rPr>
              <a:t> </a:t>
            </a:r>
            <a:r>
              <a:rPr lang="fr-FR" sz="1800" dirty="0">
                <a:latin typeface="Times New Roman"/>
                <a:cs typeface="Times New Roman"/>
              </a:rPr>
              <a:t>pro</a:t>
            </a:r>
            <a:r>
              <a:rPr lang="fr-FR" sz="1800" spc="-15" dirty="0">
                <a:latin typeface="Times New Roman"/>
                <a:cs typeface="Times New Roman"/>
              </a:rPr>
              <a:t>b</a:t>
            </a:r>
            <a:r>
              <a:rPr lang="fr-FR" sz="1800" dirty="0">
                <a:latin typeface="Times New Roman"/>
                <a:cs typeface="Times New Roman"/>
              </a:rPr>
              <a:t>l</a:t>
            </a:r>
            <a:r>
              <a:rPr lang="fr-FR" sz="1800" spc="5" dirty="0">
                <a:latin typeface="Times New Roman"/>
                <a:cs typeface="Times New Roman"/>
              </a:rPr>
              <a:t>è</a:t>
            </a:r>
            <a:r>
              <a:rPr lang="fr-FR" sz="1800" spc="-10" dirty="0">
                <a:latin typeface="Times New Roman"/>
                <a:cs typeface="Times New Roman"/>
              </a:rPr>
              <a:t>m</a:t>
            </a:r>
            <a:r>
              <a:rPr lang="fr-FR" sz="1800" dirty="0">
                <a:latin typeface="Times New Roman"/>
                <a:cs typeface="Times New Roman"/>
              </a:rPr>
              <a:t>es à postériori.</a:t>
            </a:r>
            <a:r>
              <a:rPr lang="fr-FR" sz="1800" spc="45" dirty="0">
                <a:latin typeface="Times New Roman"/>
                <a:cs typeface="Times New Roman"/>
              </a:rPr>
              <a:t> </a:t>
            </a:r>
            <a:r>
              <a:rPr lang="fr-FR" sz="1800" spc="-165" dirty="0">
                <a:latin typeface="Times New Roman"/>
                <a:cs typeface="Times New Roman"/>
              </a:rPr>
              <a:t>L</a:t>
            </a:r>
            <a:r>
              <a:rPr lang="fr-FR" sz="1800" dirty="0">
                <a:latin typeface="Times New Roman"/>
                <a:cs typeface="Times New Roman"/>
              </a:rPr>
              <a:t>’</a:t>
            </a:r>
            <a:r>
              <a:rPr lang="fr-FR" sz="1800" spc="-10" dirty="0">
                <a:latin typeface="Times New Roman"/>
                <a:cs typeface="Times New Roman"/>
              </a:rPr>
              <a:t>e</a:t>
            </a:r>
            <a:r>
              <a:rPr lang="fr-FR" sz="1800" dirty="0">
                <a:latin typeface="Times New Roman"/>
                <a:cs typeface="Times New Roman"/>
              </a:rPr>
              <a:t>nvoi</a:t>
            </a:r>
            <a:r>
              <a:rPr lang="fr-FR" sz="1800" spc="45" dirty="0">
                <a:latin typeface="Times New Roman"/>
                <a:cs typeface="Times New Roman"/>
              </a:rPr>
              <a:t> </a:t>
            </a:r>
            <a:r>
              <a:rPr lang="fr-FR" sz="1800" spc="-15" dirty="0">
                <a:latin typeface="Times New Roman"/>
                <a:cs typeface="Times New Roman"/>
              </a:rPr>
              <a:t>de </a:t>
            </a:r>
            <a:r>
              <a:rPr lang="fr-FR" sz="1800" dirty="0">
                <a:latin typeface="Times New Roman"/>
                <a:cs typeface="Times New Roman"/>
              </a:rPr>
              <a:t>l’</a:t>
            </a:r>
            <a:r>
              <a:rPr lang="fr-FR" sz="1800" spc="5" dirty="0">
                <a:latin typeface="Times New Roman"/>
                <a:cs typeface="Times New Roman"/>
              </a:rPr>
              <a:t>éducateur</a:t>
            </a:r>
            <a:r>
              <a:rPr lang="fr-FR" sz="1800" spc="-10" dirty="0">
                <a:latin typeface="Times New Roman"/>
                <a:cs typeface="Times New Roman"/>
              </a:rPr>
              <a:t> </a:t>
            </a:r>
            <a:r>
              <a:rPr lang="fr-FR" sz="1800" dirty="0">
                <a:latin typeface="Times New Roman"/>
                <a:cs typeface="Times New Roman"/>
              </a:rPr>
              <a:t>cond</a:t>
            </a:r>
            <a:r>
              <a:rPr lang="fr-FR" sz="1800" spc="5" dirty="0">
                <a:latin typeface="Times New Roman"/>
                <a:cs typeface="Times New Roman"/>
              </a:rPr>
              <a:t>i</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onne</a:t>
            </a:r>
            <a:r>
              <a:rPr lang="fr-FR" sz="1800" spc="-1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vant</a:t>
            </a:r>
            <a:r>
              <a:rPr lang="fr-FR" sz="1800" spc="-1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prè</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3"/>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dirty="0">
                <a:latin typeface="Times New Roman"/>
                <a:cs typeface="Times New Roman"/>
              </a:rPr>
              <a:t>Raquettes, balles en mousse.</a:t>
            </a:r>
          </a:p>
        </p:txBody>
      </p:sp>
      <p:sp>
        <p:nvSpPr>
          <p:cNvPr id="4" name="object 4"/>
          <p:cNvSpPr txBox="1"/>
          <p:nvPr/>
        </p:nvSpPr>
        <p:spPr>
          <a:xfrm>
            <a:off x="6347840" y="285507"/>
            <a:ext cx="3113660"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Gardien du Mur</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Avant et Après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F06470D4-CD19-427B-B8DA-CC89F7ACF306}"/>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55</a:t>
            </a:fld>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885545" y="1535668"/>
            <a:ext cx="9017635" cy="5293757"/>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62865" marR="5080" algn="just">
              <a:lnSpc>
                <a:spcPct val="100000"/>
              </a:lnSpc>
              <a:spcBef>
                <a:spcPts val="434"/>
              </a:spcBef>
            </a:pPr>
            <a:r>
              <a:rPr lang="fr-FR" sz="1800" spc="-10" dirty="0">
                <a:latin typeface="Times New Roman"/>
                <a:cs typeface="Times New Roman"/>
              </a:rPr>
              <a:t>U</a:t>
            </a:r>
            <a:r>
              <a:rPr lang="fr-FR" sz="1800" dirty="0">
                <a:latin typeface="Times New Roman"/>
                <a:cs typeface="Times New Roman"/>
              </a:rPr>
              <a:t>n</a:t>
            </a:r>
            <a:r>
              <a:rPr lang="fr-FR" sz="1800" spc="25" dirty="0">
                <a:latin typeface="Times New Roman"/>
                <a:cs typeface="Times New Roman"/>
              </a:rPr>
              <a:t> </a:t>
            </a:r>
            <a:r>
              <a:rPr lang="fr-FR" sz="1800" dirty="0">
                <a:latin typeface="Times New Roman"/>
                <a:cs typeface="Times New Roman"/>
              </a:rPr>
              <a:t>patient</a:t>
            </a:r>
            <a:r>
              <a:rPr lang="fr-FR" sz="1800" spc="20" dirty="0">
                <a:latin typeface="Times New Roman"/>
                <a:cs typeface="Times New Roman"/>
              </a:rPr>
              <a:t> </a:t>
            </a:r>
            <a:r>
              <a:rPr lang="fr-FR" sz="1800" spc="-10" dirty="0">
                <a:latin typeface="Times New Roman"/>
                <a:cs typeface="Times New Roman"/>
              </a:rPr>
              <a:t>s</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pl</a:t>
            </a:r>
            <a:r>
              <a:rPr lang="fr-FR" sz="1800" spc="-10" dirty="0">
                <a:latin typeface="Times New Roman"/>
                <a:cs typeface="Times New Roman"/>
              </a:rPr>
              <a:t>a</a:t>
            </a:r>
            <a:r>
              <a:rPr lang="fr-FR" sz="1800" dirty="0">
                <a:latin typeface="Times New Roman"/>
                <a:cs typeface="Times New Roman"/>
              </a:rPr>
              <a:t>ce</a:t>
            </a:r>
            <a:r>
              <a:rPr lang="fr-FR" sz="1800" spc="25" dirty="0">
                <a:latin typeface="Times New Roman"/>
                <a:cs typeface="Times New Roman"/>
              </a:rPr>
              <a:t> </a:t>
            </a:r>
            <a:r>
              <a:rPr lang="fr-FR" sz="1800" dirty="0">
                <a:latin typeface="Times New Roman"/>
                <a:cs typeface="Times New Roman"/>
              </a:rPr>
              <a:t>au</a:t>
            </a:r>
            <a:r>
              <a:rPr lang="fr-FR" sz="1800" spc="25"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T</a:t>
            </a:r>
            <a:r>
              <a:rPr lang="fr-FR" sz="1800" spc="-15" dirty="0">
                <a:latin typeface="Times New Roman"/>
                <a:cs typeface="Times New Roman"/>
              </a:rPr>
              <a:t>»</a:t>
            </a:r>
            <a:r>
              <a:rPr lang="fr-FR" sz="1800" dirty="0">
                <a:latin typeface="Times New Roman"/>
                <a:cs typeface="Times New Roman"/>
              </a:rPr>
              <a:t>,</a:t>
            </a:r>
            <a:r>
              <a:rPr lang="fr-FR" sz="1800" spc="35" dirty="0">
                <a:latin typeface="Times New Roman"/>
                <a:cs typeface="Times New Roman"/>
              </a:rPr>
              <a:t> </a:t>
            </a:r>
            <a:r>
              <a:rPr lang="fr-FR" sz="1800" dirty="0">
                <a:latin typeface="Times New Roman"/>
                <a:cs typeface="Times New Roman"/>
              </a:rPr>
              <a:t>face</a:t>
            </a:r>
            <a:r>
              <a:rPr lang="fr-FR" sz="1800" spc="15" dirty="0">
                <a:latin typeface="Times New Roman"/>
                <a:cs typeface="Times New Roman"/>
              </a:rPr>
              <a:t> </a:t>
            </a:r>
            <a:r>
              <a:rPr lang="fr-FR" sz="1800" dirty="0">
                <a:latin typeface="Times New Roman"/>
                <a:cs typeface="Times New Roman"/>
              </a:rPr>
              <a:t>au</a:t>
            </a:r>
            <a:r>
              <a:rPr lang="fr-FR" sz="1800" spc="25"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ur</a:t>
            </a:r>
            <a:r>
              <a:rPr lang="fr-FR" sz="1800" spc="25" dirty="0">
                <a:latin typeface="Times New Roman"/>
                <a:cs typeface="Times New Roman"/>
              </a:rPr>
              <a:t> </a:t>
            </a:r>
            <a:r>
              <a:rPr lang="fr-FR" sz="1800" dirty="0">
                <a:latin typeface="Times New Roman"/>
                <a:cs typeface="Times New Roman"/>
              </a:rPr>
              <a:t>fron</a:t>
            </a:r>
            <a:r>
              <a:rPr lang="fr-FR" sz="1800" spc="-15" dirty="0">
                <a:latin typeface="Times New Roman"/>
                <a:cs typeface="Times New Roman"/>
              </a:rPr>
              <a:t>t</a:t>
            </a:r>
            <a:r>
              <a:rPr lang="fr-FR" sz="1800" dirty="0">
                <a:latin typeface="Times New Roman"/>
                <a:cs typeface="Times New Roman"/>
              </a:rPr>
              <a:t>al</a:t>
            </a:r>
            <a:r>
              <a:rPr lang="fr-FR" sz="1800" spc="25" dirty="0">
                <a:latin typeface="Times New Roman"/>
                <a:cs typeface="Times New Roman"/>
              </a:rPr>
              <a:t> </a:t>
            </a:r>
            <a:r>
              <a:rPr lang="fr-FR" sz="1800" dirty="0">
                <a:latin typeface="Times New Roman"/>
                <a:cs typeface="Times New Roman"/>
              </a:rPr>
              <a:t>et</a:t>
            </a:r>
            <a:r>
              <a:rPr lang="fr-FR" sz="1800" spc="2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éducateur</a:t>
            </a:r>
            <a:r>
              <a:rPr lang="fr-FR" sz="1800" spc="25" dirty="0">
                <a:latin typeface="Times New Roman"/>
                <a:cs typeface="Times New Roman"/>
              </a:rPr>
              <a:t> </a:t>
            </a:r>
            <a:r>
              <a:rPr lang="fr-FR" sz="1800" dirty="0">
                <a:latin typeface="Times New Roman"/>
                <a:cs typeface="Times New Roman"/>
              </a:rPr>
              <a:t>est</a:t>
            </a:r>
            <a:r>
              <a:rPr lang="fr-FR" sz="1800" spc="5" dirty="0">
                <a:latin typeface="Times New Roman"/>
                <a:cs typeface="Times New Roman"/>
              </a:rPr>
              <a:t> </a:t>
            </a:r>
            <a:r>
              <a:rPr lang="fr-FR" sz="1800" dirty="0">
                <a:latin typeface="Times New Roman"/>
                <a:cs typeface="Times New Roman"/>
              </a:rPr>
              <a:t>fa</a:t>
            </a:r>
            <a:r>
              <a:rPr lang="fr-FR" sz="1800" spc="5" dirty="0">
                <a:latin typeface="Times New Roman"/>
                <a:cs typeface="Times New Roman"/>
              </a:rPr>
              <a:t>c</a:t>
            </a:r>
            <a:r>
              <a:rPr lang="fr-FR" sz="1800" dirty="0">
                <a:latin typeface="Times New Roman"/>
                <a:cs typeface="Times New Roman"/>
              </a:rPr>
              <a:t>e</a:t>
            </a:r>
            <a:r>
              <a:rPr lang="fr-FR" sz="1800" spc="25" dirty="0">
                <a:latin typeface="Times New Roman"/>
                <a:cs typeface="Times New Roman"/>
              </a:rPr>
              <a:t> </a:t>
            </a:r>
            <a:r>
              <a:rPr lang="fr-FR" sz="1800" dirty="0">
                <a:latin typeface="Times New Roman"/>
                <a:cs typeface="Times New Roman"/>
              </a:rPr>
              <a:t>à</a:t>
            </a:r>
            <a:r>
              <a:rPr lang="fr-FR" sz="1800" spc="20" dirty="0">
                <a:latin typeface="Times New Roman"/>
                <a:cs typeface="Times New Roman"/>
              </a:rPr>
              <a:t> </a:t>
            </a:r>
            <a:r>
              <a:rPr lang="fr-FR" sz="1800" dirty="0">
                <a:latin typeface="Times New Roman"/>
                <a:cs typeface="Times New Roman"/>
              </a:rPr>
              <a:t>la</a:t>
            </a:r>
            <a:r>
              <a:rPr lang="fr-FR" sz="1800" spc="20" dirty="0">
                <a:latin typeface="Times New Roman"/>
                <a:cs typeface="Times New Roman"/>
              </a:rPr>
              <a:t> </a:t>
            </a:r>
            <a:r>
              <a:rPr lang="fr-FR" sz="1800" dirty="0">
                <a:latin typeface="Times New Roman"/>
                <a:cs typeface="Times New Roman"/>
              </a:rPr>
              <a:t>v</a:t>
            </a:r>
            <a:r>
              <a:rPr lang="fr-FR" sz="1800" spc="-15" dirty="0">
                <a:latin typeface="Times New Roman"/>
                <a:cs typeface="Times New Roman"/>
              </a:rPr>
              <a:t>i</a:t>
            </a:r>
            <a:r>
              <a:rPr lang="fr-FR" sz="1800" dirty="0">
                <a:latin typeface="Times New Roman"/>
                <a:cs typeface="Times New Roman"/>
              </a:rPr>
              <a:t>tre</a:t>
            </a:r>
            <a:r>
              <a:rPr lang="fr-FR" sz="1800" spc="2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r</a:t>
            </a:r>
            <a:r>
              <a:rPr lang="fr-FR" sz="1800" dirty="0">
                <a:latin typeface="Times New Roman"/>
                <a:cs typeface="Times New Roman"/>
              </a:rPr>
              <a:t>ri</a:t>
            </a:r>
            <a:r>
              <a:rPr lang="fr-FR" sz="1800" spc="5" dirty="0">
                <a:latin typeface="Times New Roman"/>
                <a:cs typeface="Times New Roman"/>
              </a:rPr>
              <a:t>è</a:t>
            </a:r>
            <a:r>
              <a:rPr lang="fr-FR" sz="1800" dirty="0">
                <a:latin typeface="Times New Roman"/>
                <a:cs typeface="Times New Roman"/>
              </a:rPr>
              <a:t>r</a:t>
            </a:r>
            <a:r>
              <a:rPr lang="fr-FR" sz="1800" spc="-10" dirty="0">
                <a:latin typeface="Times New Roman"/>
                <a:cs typeface="Times New Roman"/>
              </a:rPr>
              <a:t>e</a:t>
            </a:r>
            <a:r>
              <a:rPr lang="fr-FR" sz="1800" dirty="0">
                <a:latin typeface="Times New Roman"/>
                <a:cs typeface="Times New Roman"/>
              </a:rPr>
              <a:t>,</a:t>
            </a:r>
            <a:r>
              <a:rPr lang="fr-FR" sz="1800" spc="35" dirty="0">
                <a:latin typeface="Times New Roman"/>
                <a:cs typeface="Times New Roman"/>
              </a:rPr>
              <a:t> </a:t>
            </a:r>
            <a:r>
              <a:rPr lang="fr-FR" sz="1800" dirty="0">
                <a:latin typeface="Times New Roman"/>
                <a:cs typeface="Times New Roman"/>
              </a:rPr>
              <a:t>près</a:t>
            </a:r>
            <a:r>
              <a:rPr lang="fr-FR" sz="1800" spc="15" dirty="0">
                <a:latin typeface="Times New Roman"/>
                <a:cs typeface="Times New Roman"/>
              </a:rPr>
              <a:t> </a:t>
            </a:r>
            <a:r>
              <a:rPr lang="fr-FR" sz="1800" dirty="0">
                <a:latin typeface="Times New Roman"/>
                <a:cs typeface="Times New Roman"/>
              </a:rPr>
              <a:t>d’un </a:t>
            </a:r>
            <a:r>
              <a:rPr lang="fr-FR" sz="1800" spc="-10" dirty="0">
                <a:latin typeface="Times New Roman"/>
                <a:cs typeface="Times New Roman"/>
              </a:rPr>
              <a:t>m</a:t>
            </a:r>
            <a:r>
              <a:rPr lang="fr-FR" sz="1800" dirty="0">
                <a:latin typeface="Times New Roman"/>
                <a:cs typeface="Times New Roman"/>
              </a:rPr>
              <a:t>ur</a:t>
            </a:r>
            <a:r>
              <a:rPr lang="fr-FR" sz="1800" spc="20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spc="-15" dirty="0">
                <a:latin typeface="Times New Roman"/>
                <a:cs typeface="Times New Roman"/>
              </a:rPr>
              <a:t>r</a:t>
            </a:r>
            <a:r>
              <a:rPr lang="fr-FR" sz="1800" dirty="0">
                <a:latin typeface="Times New Roman"/>
                <a:cs typeface="Times New Roman"/>
              </a:rPr>
              <a:t>al</a:t>
            </a:r>
            <a:r>
              <a:rPr lang="fr-FR" sz="1800" spc="195" dirty="0">
                <a:latin typeface="Times New Roman"/>
                <a:cs typeface="Times New Roman"/>
              </a:rPr>
              <a:t> </a:t>
            </a:r>
            <a:r>
              <a:rPr lang="fr-FR" sz="1800" dirty="0">
                <a:latin typeface="Times New Roman"/>
                <a:cs typeface="Times New Roman"/>
              </a:rPr>
              <a:t>au</a:t>
            </a:r>
            <a:r>
              <a:rPr lang="fr-FR" sz="1800" spc="185" dirty="0">
                <a:latin typeface="Times New Roman"/>
                <a:cs typeface="Times New Roman"/>
              </a:rPr>
              <a:t> </a:t>
            </a:r>
            <a:r>
              <a:rPr lang="fr-FR" sz="1800" spc="-15" dirty="0">
                <a:latin typeface="Times New Roman"/>
                <a:cs typeface="Times New Roman"/>
              </a:rPr>
              <a:t>n</a:t>
            </a:r>
            <a:r>
              <a:rPr lang="fr-FR" sz="1800" dirty="0">
                <a:latin typeface="Times New Roman"/>
                <a:cs typeface="Times New Roman"/>
              </a:rPr>
              <a:t>iv</a:t>
            </a:r>
            <a:r>
              <a:rPr lang="fr-FR" sz="1800" spc="5" dirty="0">
                <a:latin typeface="Times New Roman"/>
                <a:cs typeface="Times New Roman"/>
              </a:rPr>
              <a:t>e</a:t>
            </a:r>
            <a:r>
              <a:rPr lang="fr-FR" sz="1800" dirty="0">
                <a:latin typeface="Times New Roman"/>
                <a:cs typeface="Times New Roman"/>
              </a:rPr>
              <a:t>au</a:t>
            </a:r>
            <a:r>
              <a:rPr lang="fr-FR" sz="1800" spc="190" dirty="0">
                <a:latin typeface="Times New Roman"/>
                <a:cs typeface="Times New Roman"/>
              </a:rPr>
              <a:t> </a:t>
            </a:r>
            <a:r>
              <a:rPr lang="fr-FR" sz="1800" dirty="0">
                <a:latin typeface="Times New Roman"/>
                <a:cs typeface="Times New Roman"/>
              </a:rPr>
              <a:t>de</a:t>
            </a:r>
            <a:r>
              <a:rPr lang="fr-FR" sz="1800" spc="19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9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a:t>
            </a:r>
            <a:r>
              <a:rPr lang="fr-FR" sz="1800" spc="-15" dirty="0">
                <a:latin typeface="Times New Roman"/>
                <a:cs typeface="Times New Roman"/>
              </a:rPr>
              <a:t>n</a:t>
            </a:r>
            <a:r>
              <a:rPr lang="fr-FR" sz="1800" dirty="0">
                <a:latin typeface="Times New Roman"/>
                <a:cs typeface="Times New Roman"/>
              </a:rPr>
              <a:t>e</a:t>
            </a:r>
            <a:r>
              <a:rPr lang="fr-FR" sz="1800" spc="204"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éd</a:t>
            </a:r>
            <a:r>
              <a:rPr lang="fr-FR" sz="1800" spc="5" dirty="0">
                <a:latin typeface="Times New Roman"/>
                <a:cs typeface="Times New Roman"/>
              </a:rPr>
              <a:t>i</a:t>
            </a:r>
            <a:r>
              <a:rPr lang="fr-FR" sz="1800" dirty="0">
                <a:latin typeface="Times New Roman"/>
                <a:cs typeface="Times New Roman"/>
              </a:rPr>
              <a:t>a</a:t>
            </a:r>
            <a:r>
              <a:rPr lang="fr-FR" sz="1800" spc="-10" dirty="0">
                <a:latin typeface="Times New Roman"/>
                <a:cs typeface="Times New Roman"/>
              </a:rPr>
              <a:t>n</a:t>
            </a:r>
            <a:r>
              <a:rPr lang="fr-FR" sz="1800" spc="5" dirty="0">
                <a:latin typeface="Times New Roman"/>
                <a:cs typeface="Times New Roman"/>
              </a:rPr>
              <a:t>e</a:t>
            </a:r>
            <a:r>
              <a:rPr lang="fr-FR" sz="1800" dirty="0">
                <a:latin typeface="Times New Roman"/>
                <a:cs typeface="Times New Roman"/>
              </a:rPr>
              <a:t>.</a:t>
            </a:r>
            <a:r>
              <a:rPr lang="fr-FR" sz="1800" spc="190" dirty="0">
                <a:latin typeface="Times New Roman"/>
                <a:cs typeface="Times New Roman"/>
              </a:rPr>
              <a:t> </a:t>
            </a:r>
            <a:r>
              <a:rPr lang="fr-FR" sz="1800" spc="-5" dirty="0">
                <a:latin typeface="Times New Roman"/>
                <a:cs typeface="Times New Roman"/>
              </a:rPr>
              <a:t>C</a:t>
            </a:r>
            <a:r>
              <a:rPr lang="fr-FR" sz="1800" dirty="0">
                <a:latin typeface="Times New Roman"/>
                <a:cs typeface="Times New Roman"/>
              </a:rPr>
              <a:t>e</a:t>
            </a:r>
            <a:r>
              <a:rPr lang="fr-FR" sz="1800" spc="19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erni</a:t>
            </a:r>
            <a:r>
              <a:rPr lang="fr-FR" sz="1800" spc="5" dirty="0">
                <a:latin typeface="Times New Roman"/>
                <a:cs typeface="Times New Roman"/>
              </a:rPr>
              <a:t>e</a:t>
            </a:r>
            <a:r>
              <a:rPr lang="fr-FR" sz="1800" dirty="0">
                <a:latin typeface="Times New Roman"/>
                <a:cs typeface="Times New Roman"/>
              </a:rPr>
              <a:t>r</a:t>
            </a:r>
            <a:r>
              <a:rPr lang="fr-FR" sz="1800" spc="190" dirty="0">
                <a:latin typeface="Times New Roman"/>
                <a:cs typeface="Times New Roman"/>
              </a:rPr>
              <a:t> </a:t>
            </a:r>
            <a:r>
              <a:rPr lang="fr-FR" sz="1800" dirty="0">
                <a:latin typeface="Times New Roman"/>
                <a:cs typeface="Times New Roman"/>
              </a:rPr>
              <a:t>envoie</a:t>
            </a:r>
            <a:r>
              <a:rPr lang="fr-FR" sz="1800" spc="185"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20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190" dirty="0">
                <a:latin typeface="Times New Roman"/>
                <a:cs typeface="Times New Roman"/>
              </a:rPr>
              <a:t> </a:t>
            </a:r>
            <a:r>
              <a:rPr lang="fr-FR" sz="1800" dirty="0">
                <a:latin typeface="Times New Roman"/>
                <a:cs typeface="Times New Roman"/>
              </a:rPr>
              <a:t>ro</a:t>
            </a:r>
            <a:r>
              <a:rPr lang="fr-FR" sz="1800" spc="-15" dirty="0">
                <a:latin typeface="Times New Roman"/>
                <a:cs typeface="Times New Roman"/>
              </a:rPr>
              <a:t>u</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e</a:t>
            </a:r>
            <a:r>
              <a:rPr lang="fr-FR" sz="1800" spc="190"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ers</a:t>
            </a:r>
            <a:r>
              <a:rPr lang="fr-FR" sz="1800" spc="19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r</a:t>
            </a:r>
            <a:r>
              <a:rPr lang="fr-FR" sz="1800" spc="-15" dirty="0">
                <a:latin typeface="Times New Roman"/>
                <a:cs typeface="Times New Roman"/>
              </a:rPr>
              <a:t>r</a:t>
            </a:r>
            <a:r>
              <a:rPr lang="fr-FR" sz="1800" dirty="0">
                <a:latin typeface="Times New Roman"/>
                <a:cs typeface="Times New Roman"/>
              </a:rPr>
              <a:t>i</a:t>
            </a:r>
            <a:r>
              <a:rPr lang="fr-FR" sz="1800" spc="5" dirty="0">
                <a:latin typeface="Times New Roman"/>
                <a:cs typeface="Times New Roman"/>
              </a:rPr>
              <a:t>è</a:t>
            </a:r>
            <a:r>
              <a:rPr lang="fr-FR" sz="1800" dirty="0">
                <a:latin typeface="Times New Roman"/>
                <a:cs typeface="Times New Roman"/>
              </a:rPr>
              <a:t>re</a:t>
            </a:r>
            <a:r>
              <a:rPr lang="fr-FR" sz="1800" spc="195" dirty="0">
                <a:latin typeface="Times New Roman"/>
                <a:cs typeface="Times New Roman"/>
              </a:rPr>
              <a:t> </a:t>
            </a:r>
            <a:r>
              <a:rPr lang="fr-FR" sz="1800" dirty="0">
                <a:latin typeface="Times New Roman"/>
                <a:cs typeface="Times New Roman"/>
              </a:rPr>
              <a:t>du court et</a:t>
            </a:r>
            <a:r>
              <a:rPr lang="fr-FR" sz="1800" spc="-5" dirty="0">
                <a:latin typeface="Times New Roman"/>
                <a:cs typeface="Times New Roman"/>
              </a:rPr>
              <a:t> </a:t>
            </a:r>
            <a:r>
              <a:rPr lang="fr-FR" sz="1800" dirty="0">
                <a:latin typeface="Times New Roman"/>
                <a:cs typeface="Times New Roman"/>
              </a:rPr>
              <a:t>le patient</a:t>
            </a:r>
            <a:r>
              <a:rPr lang="fr-FR" sz="1800" spc="-15" dirty="0">
                <a:latin typeface="Times New Roman"/>
                <a:cs typeface="Times New Roman"/>
              </a:rPr>
              <a:t> </a:t>
            </a:r>
            <a:r>
              <a:rPr lang="fr-FR" sz="1800" dirty="0">
                <a:latin typeface="Times New Roman"/>
                <a:cs typeface="Times New Roman"/>
              </a:rPr>
              <a:t>doit l’</a:t>
            </a:r>
            <a:r>
              <a:rPr lang="fr-FR" sz="1800" spc="5" dirty="0">
                <a:latin typeface="Times New Roman"/>
                <a:cs typeface="Times New Roman"/>
              </a:rPr>
              <a:t>i</a:t>
            </a:r>
            <a:r>
              <a:rPr lang="fr-FR" sz="1800" dirty="0">
                <a:latin typeface="Times New Roman"/>
                <a:cs typeface="Times New Roman"/>
              </a:rPr>
              <a:t>nt</a:t>
            </a:r>
            <a:r>
              <a:rPr lang="fr-FR" sz="1800" spc="5" dirty="0">
                <a:latin typeface="Times New Roman"/>
                <a:cs typeface="Times New Roman"/>
              </a:rPr>
              <a:t>e</a:t>
            </a:r>
            <a:r>
              <a:rPr lang="fr-FR" sz="1800" dirty="0">
                <a:latin typeface="Times New Roman"/>
                <a:cs typeface="Times New Roman"/>
              </a:rPr>
              <a:t>rcep</a:t>
            </a:r>
            <a:r>
              <a:rPr lang="fr-FR" sz="1800" spc="5" dirty="0">
                <a:latin typeface="Times New Roman"/>
                <a:cs typeface="Times New Roman"/>
              </a:rPr>
              <a:t>t</a:t>
            </a:r>
            <a:r>
              <a:rPr lang="fr-FR" sz="1800" dirty="0">
                <a:latin typeface="Times New Roman"/>
                <a:cs typeface="Times New Roman"/>
              </a:rPr>
              <a:t>er</a:t>
            </a:r>
            <a:r>
              <a:rPr lang="fr-FR" sz="1800" spc="-1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15" dirty="0">
                <a:latin typeface="Times New Roman"/>
                <a:cs typeface="Times New Roman"/>
              </a:rPr>
              <a:t> </a:t>
            </a:r>
            <a:r>
              <a:rPr lang="fr-FR" sz="1800" dirty="0">
                <a:latin typeface="Times New Roman"/>
                <a:cs typeface="Times New Roman"/>
              </a:rPr>
              <a:t>qu’el</a:t>
            </a:r>
            <a:r>
              <a:rPr lang="fr-FR" sz="1800" spc="5" dirty="0">
                <a:latin typeface="Times New Roman"/>
                <a:cs typeface="Times New Roman"/>
              </a:rPr>
              <a:t>l</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ne</a:t>
            </a:r>
            <a:r>
              <a:rPr lang="fr-FR" sz="1800" spc="-5"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dirty="0">
                <a:latin typeface="Times New Roman"/>
                <a:cs typeface="Times New Roman"/>
              </a:rPr>
              <a:t>he la</a:t>
            </a:r>
            <a:r>
              <a:rPr lang="fr-FR" sz="1800" spc="-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r</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p>
          <a:p>
            <a:pPr marL="348615" marR="5080" indent="-285750" algn="just">
              <a:spcBef>
                <a:spcPts val="434"/>
              </a:spcBef>
              <a:buFont typeface="Arial" panose="020B0604020202020204" pitchFamily="34" charset="0"/>
              <a:buChar char="•"/>
            </a:pPr>
            <a:r>
              <a:rPr lang="fr-FR" spc="-10" dirty="0">
                <a:latin typeface="Times New Roman"/>
                <a:cs typeface="Times New Roman"/>
              </a:rPr>
              <a:t>Réaliser l’exercice en position revers et coup droit.</a:t>
            </a:r>
          </a:p>
          <a:p>
            <a:pPr marL="348615" marR="5080" indent="-285750" algn="just">
              <a:spcBef>
                <a:spcPts val="434"/>
              </a:spcBef>
              <a:buFont typeface="Arial" panose="020B0604020202020204" pitchFamily="34" charset="0"/>
              <a:buChar char="•"/>
            </a:pPr>
            <a:r>
              <a:rPr lang="fr-FR" spc="-10" dirty="0">
                <a:latin typeface="Times New Roman"/>
                <a:cs typeface="Times New Roman"/>
              </a:rPr>
              <a:t>Le patient ne se contente pas de toucher la balle, il doit la renvoyer à l’éducateur.</a:t>
            </a:r>
          </a:p>
          <a:p>
            <a:pPr marL="348615" marR="5080" indent="-285750" algn="just">
              <a:spcBef>
                <a:spcPts val="434"/>
              </a:spcBef>
              <a:buFont typeface="Arial" panose="020B0604020202020204" pitchFamily="34" charset="0"/>
              <a:buChar char="•"/>
            </a:pPr>
            <a:r>
              <a:rPr lang="fr-FR" spc="-10" dirty="0">
                <a:latin typeface="Times New Roman"/>
                <a:cs typeface="Times New Roman"/>
              </a:rPr>
              <a:t>Possibilité pour le patient de frapper la balle après la vitre arrière.</a:t>
            </a:r>
          </a:p>
          <a:p>
            <a:pPr marL="348615" marR="5080" indent="-285750" algn="just">
              <a:spcBef>
                <a:spcPts val="434"/>
              </a:spcBef>
              <a:buFont typeface="Arial" panose="020B0604020202020204" pitchFamily="34" charset="0"/>
              <a:buChar char="•"/>
            </a:pPr>
            <a:r>
              <a:rPr lang="fr-FR" spc="-10" dirty="0">
                <a:latin typeface="Times New Roman"/>
                <a:cs typeface="Times New Roman"/>
              </a:rPr>
              <a:t>Placer une cible (but) dans la trajectoire d’une parallèle.</a:t>
            </a:r>
          </a:p>
          <a:p>
            <a:pPr marL="62865" marR="5080" algn="just">
              <a:spcBef>
                <a:spcPts val="434"/>
              </a:spcBef>
            </a:pPr>
            <a:endParaRPr lang="fr-FR" spc="-10" dirty="0">
              <a:latin typeface="Times New Roman"/>
              <a:cs typeface="Times New Roman"/>
            </a:endParaRPr>
          </a:p>
          <a:p>
            <a:pPr marL="12700">
              <a:lnSpc>
                <a:spcPct val="100000"/>
              </a:lnSpc>
              <a:tabLst>
                <a:tab pos="404495" algn="l"/>
              </a:tabLst>
            </a:pPr>
            <a:r>
              <a:rPr lang="fr-FR" u="heavy" dirty="0">
                <a:latin typeface="Times New Roman"/>
                <a:cs typeface="Times New Roman"/>
              </a:rPr>
              <a:t>Obje</a:t>
            </a:r>
            <a:r>
              <a:rPr lang="fr-FR" u="heavy" spc="5" dirty="0">
                <a:latin typeface="Times New Roman"/>
                <a:cs typeface="Times New Roman"/>
              </a:rPr>
              <a:t>c</a:t>
            </a:r>
            <a:r>
              <a:rPr lang="fr-FR" u="heavy" dirty="0">
                <a:latin typeface="Times New Roman"/>
                <a:cs typeface="Times New Roman"/>
              </a:rPr>
              <a:t>tif</a:t>
            </a:r>
            <a:r>
              <a:rPr lang="fr-FR" u="heavy" spc="-10" dirty="0">
                <a:latin typeface="Times New Roman"/>
                <a:cs typeface="Times New Roman"/>
              </a:rPr>
              <a:t> </a:t>
            </a:r>
            <a:r>
              <a:rPr lang="fr-FR" u="heavy" dirty="0">
                <a:latin typeface="Times New Roman"/>
                <a:cs typeface="Times New Roman"/>
              </a:rPr>
              <a:t>pédagogi</a:t>
            </a:r>
            <a:r>
              <a:rPr lang="fr-FR" u="heavy" spc="-10" dirty="0">
                <a:latin typeface="Times New Roman"/>
                <a:cs typeface="Times New Roman"/>
              </a:rPr>
              <a:t>q</a:t>
            </a:r>
            <a:r>
              <a:rPr lang="fr-FR" u="heavy" dirty="0">
                <a:latin typeface="Times New Roman"/>
                <a:cs typeface="Times New Roman"/>
              </a:rPr>
              <a:t>ue</a:t>
            </a:r>
            <a:endParaRPr lang="fr-FR" dirty="0">
              <a:latin typeface="Times New Roman"/>
              <a:cs typeface="Times New Roman"/>
            </a:endParaRPr>
          </a:p>
          <a:p>
            <a:pPr marL="12700" marR="5080">
              <a:lnSpc>
                <a:spcPct val="100000"/>
              </a:lnSpc>
              <a:spcBef>
                <a:spcPts val="430"/>
              </a:spcBef>
            </a:pPr>
            <a:r>
              <a:rPr lang="fr-FR" dirty="0">
                <a:latin typeface="Times New Roman"/>
                <a:cs typeface="Times New Roman"/>
              </a:rPr>
              <a:t>Apprendre </a:t>
            </a:r>
            <a:r>
              <a:rPr lang="fr-FR" spc="-195" dirty="0">
                <a:latin typeface="Times New Roman"/>
                <a:cs typeface="Times New Roman"/>
              </a:rPr>
              <a:t> </a:t>
            </a:r>
            <a:r>
              <a:rPr lang="fr-FR" dirty="0">
                <a:latin typeface="Times New Roman"/>
                <a:cs typeface="Times New Roman"/>
              </a:rPr>
              <a:t>à </a:t>
            </a:r>
            <a:r>
              <a:rPr lang="fr-FR" spc="-215" dirty="0">
                <a:latin typeface="Times New Roman"/>
                <a:cs typeface="Times New Roman"/>
              </a:rPr>
              <a:t> </a:t>
            </a:r>
            <a:r>
              <a:rPr lang="fr-FR" dirty="0">
                <a:latin typeface="Times New Roman"/>
                <a:cs typeface="Times New Roman"/>
              </a:rPr>
              <a:t>le patient </a:t>
            </a:r>
            <a:r>
              <a:rPr lang="fr-FR" spc="-200" dirty="0">
                <a:latin typeface="Times New Roman"/>
                <a:cs typeface="Times New Roman"/>
              </a:rPr>
              <a:t> </a:t>
            </a:r>
            <a:r>
              <a:rPr lang="fr-FR" dirty="0">
                <a:latin typeface="Times New Roman"/>
                <a:cs typeface="Times New Roman"/>
              </a:rPr>
              <a:t>à </a:t>
            </a:r>
            <a:r>
              <a:rPr lang="fr-FR" spc="-215" dirty="0">
                <a:latin typeface="Times New Roman"/>
                <a:cs typeface="Times New Roman"/>
              </a:rPr>
              <a:t> </a:t>
            </a:r>
            <a:r>
              <a:rPr lang="fr-FR" spc="-5" dirty="0">
                <a:latin typeface="Times New Roman"/>
                <a:cs typeface="Times New Roman"/>
              </a:rPr>
              <a:t>s</a:t>
            </a:r>
            <a:r>
              <a:rPr lang="fr-FR" dirty="0">
                <a:latin typeface="Times New Roman"/>
                <a:cs typeface="Times New Roman"/>
              </a:rPr>
              <a:t>e </a:t>
            </a:r>
            <a:r>
              <a:rPr lang="fr-FR" spc="-200" dirty="0">
                <a:latin typeface="Times New Roman"/>
                <a:cs typeface="Times New Roman"/>
              </a:rPr>
              <a:t> </a:t>
            </a:r>
            <a:r>
              <a:rPr lang="fr-FR" dirty="0">
                <a:latin typeface="Times New Roman"/>
                <a:cs typeface="Times New Roman"/>
              </a:rPr>
              <a:t>dé</a:t>
            </a:r>
            <a:r>
              <a:rPr lang="fr-FR" spc="-10" dirty="0">
                <a:latin typeface="Times New Roman"/>
                <a:cs typeface="Times New Roman"/>
              </a:rPr>
              <a:t>p</a:t>
            </a:r>
            <a:r>
              <a:rPr lang="fr-FR" dirty="0">
                <a:latin typeface="Times New Roman"/>
                <a:cs typeface="Times New Roman"/>
              </a:rPr>
              <a:t>lacer </a:t>
            </a:r>
            <a:r>
              <a:rPr lang="fr-FR" spc="-204" dirty="0">
                <a:latin typeface="Times New Roman"/>
                <a:cs typeface="Times New Roman"/>
              </a:rPr>
              <a:t> </a:t>
            </a:r>
            <a:r>
              <a:rPr lang="fr-FR" dirty="0">
                <a:latin typeface="Times New Roman"/>
                <a:cs typeface="Times New Roman"/>
              </a:rPr>
              <a:t>vers </a:t>
            </a:r>
            <a:r>
              <a:rPr lang="fr-FR" spc="-220" dirty="0">
                <a:latin typeface="Times New Roman"/>
                <a:cs typeface="Times New Roman"/>
              </a:rPr>
              <a:t> </a:t>
            </a:r>
            <a:r>
              <a:rPr lang="fr-FR" dirty="0">
                <a:latin typeface="Times New Roman"/>
                <a:cs typeface="Times New Roman"/>
              </a:rPr>
              <a:t>l’</a:t>
            </a:r>
            <a:r>
              <a:rPr lang="fr-FR" spc="5" dirty="0">
                <a:latin typeface="Times New Roman"/>
                <a:cs typeface="Times New Roman"/>
              </a:rPr>
              <a:t>a</a:t>
            </a:r>
            <a:r>
              <a:rPr lang="fr-FR" dirty="0">
                <a:latin typeface="Times New Roman"/>
                <a:cs typeface="Times New Roman"/>
              </a:rPr>
              <a:t>rr</a:t>
            </a:r>
            <a:r>
              <a:rPr lang="fr-FR" spc="-10" dirty="0">
                <a:latin typeface="Times New Roman"/>
                <a:cs typeface="Times New Roman"/>
              </a:rPr>
              <a:t>i</a:t>
            </a:r>
            <a:r>
              <a:rPr lang="fr-FR" dirty="0">
                <a:latin typeface="Times New Roman"/>
                <a:cs typeface="Times New Roman"/>
              </a:rPr>
              <a:t>è</a:t>
            </a:r>
            <a:r>
              <a:rPr lang="fr-FR" spc="-10" dirty="0">
                <a:latin typeface="Times New Roman"/>
                <a:cs typeface="Times New Roman"/>
              </a:rPr>
              <a:t>r</a:t>
            </a:r>
            <a:r>
              <a:rPr lang="fr-FR" dirty="0">
                <a:latin typeface="Times New Roman"/>
                <a:cs typeface="Times New Roman"/>
              </a:rPr>
              <a:t>e </a:t>
            </a:r>
            <a:r>
              <a:rPr lang="fr-FR" spc="-195" dirty="0">
                <a:latin typeface="Times New Roman"/>
                <a:cs typeface="Times New Roman"/>
              </a:rPr>
              <a:t> </a:t>
            </a:r>
            <a:r>
              <a:rPr lang="fr-FR" dirty="0">
                <a:latin typeface="Times New Roman"/>
                <a:cs typeface="Times New Roman"/>
              </a:rPr>
              <a:t>du </a:t>
            </a:r>
            <a:r>
              <a:rPr lang="fr-FR" spc="-204" dirty="0">
                <a:latin typeface="Times New Roman"/>
                <a:cs typeface="Times New Roman"/>
              </a:rPr>
              <a:t> </a:t>
            </a:r>
            <a:r>
              <a:rPr lang="fr-FR" dirty="0">
                <a:latin typeface="Times New Roman"/>
                <a:cs typeface="Times New Roman"/>
              </a:rPr>
              <a:t>cou</a:t>
            </a:r>
            <a:r>
              <a:rPr lang="fr-FR" spc="-10" dirty="0">
                <a:latin typeface="Times New Roman"/>
                <a:cs typeface="Times New Roman"/>
              </a:rPr>
              <a:t>r</a:t>
            </a:r>
            <a:r>
              <a:rPr lang="fr-FR" dirty="0">
                <a:latin typeface="Times New Roman"/>
                <a:cs typeface="Times New Roman"/>
              </a:rPr>
              <a:t>t </a:t>
            </a:r>
            <a:r>
              <a:rPr lang="fr-FR" spc="-200" dirty="0">
                <a:latin typeface="Times New Roman"/>
                <a:cs typeface="Times New Roman"/>
              </a:rPr>
              <a:t> </a:t>
            </a:r>
            <a:r>
              <a:rPr lang="fr-FR" spc="-10" dirty="0">
                <a:latin typeface="Times New Roman"/>
                <a:cs typeface="Times New Roman"/>
              </a:rPr>
              <a:t>e</a:t>
            </a:r>
            <a:r>
              <a:rPr lang="fr-FR" dirty="0">
                <a:latin typeface="Times New Roman"/>
                <a:cs typeface="Times New Roman"/>
              </a:rPr>
              <a:t>t </a:t>
            </a:r>
            <a:r>
              <a:rPr lang="fr-FR" spc="-204" dirty="0">
                <a:latin typeface="Times New Roman"/>
                <a:cs typeface="Times New Roman"/>
              </a:rPr>
              <a:t> </a:t>
            </a:r>
            <a:r>
              <a:rPr lang="fr-FR" dirty="0">
                <a:latin typeface="Times New Roman"/>
                <a:cs typeface="Times New Roman"/>
              </a:rPr>
              <a:t>à </a:t>
            </a:r>
            <a:r>
              <a:rPr lang="fr-FR" spc="-225" dirty="0">
                <a:latin typeface="Times New Roman"/>
                <a:cs typeface="Times New Roman"/>
              </a:rPr>
              <a:t> </a:t>
            </a:r>
            <a:r>
              <a:rPr lang="fr-FR" dirty="0">
                <a:latin typeface="Times New Roman"/>
                <a:cs typeface="Times New Roman"/>
              </a:rPr>
              <a:t>in</a:t>
            </a:r>
            <a:r>
              <a:rPr lang="fr-FR" spc="5" dirty="0">
                <a:latin typeface="Times New Roman"/>
                <a:cs typeface="Times New Roman"/>
              </a:rPr>
              <a:t>t</a:t>
            </a:r>
            <a:r>
              <a:rPr lang="fr-FR" dirty="0">
                <a:latin typeface="Times New Roman"/>
                <a:cs typeface="Times New Roman"/>
              </a:rPr>
              <a:t>erve</a:t>
            </a:r>
            <a:r>
              <a:rPr lang="fr-FR" spc="-10" dirty="0">
                <a:latin typeface="Times New Roman"/>
                <a:cs typeface="Times New Roman"/>
              </a:rPr>
              <a:t>n</a:t>
            </a:r>
            <a:r>
              <a:rPr lang="fr-FR" dirty="0">
                <a:latin typeface="Times New Roman"/>
                <a:cs typeface="Times New Roman"/>
              </a:rPr>
              <a:t>ir </a:t>
            </a:r>
            <a:r>
              <a:rPr lang="fr-FR" spc="-195" dirty="0">
                <a:latin typeface="Times New Roman"/>
                <a:cs typeface="Times New Roman"/>
              </a:rPr>
              <a:t> </a:t>
            </a:r>
            <a:r>
              <a:rPr lang="fr-FR" dirty="0">
                <a:latin typeface="Times New Roman"/>
                <a:cs typeface="Times New Roman"/>
              </a:rPr>
              <a:t>sur </a:t>
            </a:r>
            <a:r>
              <a:rPr lang="fr-FR" spc="-210" dirty="0">
                <a:latin typeface="Times New Roman"/>
                <a:cs typeface="Times New Roman"/>
              </a:rPr>
              <a:t> </a:t>
            </a:r>
            <a:r>
              <a:rPr lang="fr-FR" spc="-15" dirty="0">
                <a:latin typeface="Times New Roman"/>
                <a:cs typeface="Times New Roman"/>
              </a:rPr>
              <a:t>u</a:t>
            </a:r>
            <a:r>
              <a:rPr lang="fr-FR" dirty="0">
                <a:latin typeface="Times New Roman"/>
                <a:cs typeface="Times New Roman"/>
              </a:rPr>
              <a:t>ne </a:t>
            </a:r>
            <a:r>
              <a:rPr lang="fr-FR" spc="-200" dirty="0">
                <a:latin typeface="Times New Roman"/>
                <a:cs typeface="Times New Roman"/>
              </a:rPr>
              <a:t> </a:t>
            </a:r>
            <a:r>
              <a:rPr lang="fr-FR" dirty="0">
                <a:latin typeface="Times New Roman"/>
                <a:cs typeface="Times New Roman"/>
              </a:rPr>
              <a:t>traje</a:t>
            </a:r>
            <a:r>
              <a:rPr lang="fr-FR" spc="-10" dirty="0">
                <a:latin typeface="Times New Roman"/>
                <a:cs typeface="Times New Roman"/>
              </a:rPr>
              <a:t>c</a:t>
            </a:r>
            <a:r>
              <a:rPr lang="fr-FR" dirty="0">
                <a:latin typeface="Times New Roman"/>
                <a:cs typeface="Times New Roman"/>
              </a:rPr>
              <a:t>to</a:t>
            </a:r>
            <a:r>
              <a:rPr lang="fr-FR" spc="5" dirty="0">
                <a:latin typeface="Times New Roman"/>
                <a:cs typeface="Times New Roman"/>
              </a:rPr>
              <a:t>i</a:t>
            </a:r>
            <a:r>
              <a:rPr lang="fr-FR" dirty="0">
                <a:latin typeface="Times New Roman"/>
                <a:cs typeface="Times New Roman"/>
              </a:rPr>
              <a:t>re </a:t>
            </a:r>
            <a:r>
              <a:rPr lang="fr-FR" spc="-204" dirty="0">
                <a:latin typeface="Times New Roman"/>
                <a:cs typeface="Times New Roman"/>
              </a:rPr>
              <a:t> </a:t>
            </a:r>
            <a:r>
              <a:rPr lang="fr-FR" dirty="0">
                <a:latin typeface="Times New Roman"/>
                <a:cs typeface="Times New Roman"/>
              </a:rPr>
              <a:t>de ba</a:t>
            </a:r>
            <a:r>
              <a:rPr lang="fr-FR" spc="5" dirty="0">
                <a:latin typeface="Times New Roman"/>
                <a:cs typeface="Times New Roman"/>
              </a:rPr>
              <a:t>l</a:t>
            </a:r>
            <a:r>
              <a:rPr lang="fr-FR" dirty="0">
                <a:latin typeface="Times New Roman"/>
                <a:cs typeface="Times New Roman"/>
              </a:rPr>
              <a:t>le</a:t>
            </a:r>
            <a:r>
              <a:rPr lang="fr-FR" spc="-10" dirty="0">
                <a:latin typeface="Times New Roman"/>
                <a:cs typeface="Times New Roman"/>
              </a:rPr>
              <a:t> </a:t>
            </a:r>
            <a:r>
              <a:rPr lang="fr-FR" dirty="0">
                <a:latin typeface="Times New Roman"/>
                <a:cs typeface="Times New Roman"/>
              </a:rPr>
              <a:t>en</a:t>
            </a:r>
            <a:r>
              <a:rPr lang="fr-FR" spc="-10" dirty="0">
                <a:latin typeface="Times New Roman"/>
                <a:cs typeface="Times New Roman"/>
              </a:rPr>
              <a:t> </a:t>
            </a:r>
            <a:r>
              <a:rPr lang="fr-FR" dirty="0">
                <a:latin typeface="Times New Roman"/>
                <a:cs typeface="Times New Roman"/>
              </a:rPr>
              <a:t>prenant en</a:t>
            </a:r>
            <a:r>
              <a:rPr lang="fr-FR" spc="-10" dirty="0">
                <a:latin typeface="Times New Roman"/>
                <a:cs typeface="Times New Roman"/>
              </a:rPr>
              <a:t> </a:t>
            </a:r>
            <a:r>
              <a:rPr lang="fr-FR" dirty="0">
                <a:latin typeface="Times New Roman"/>
                <a:cs typeface="Times New Roman"/>
              </a:rPr>
              <a:t>consid</a:t>
            </a:r>
            <a:r>
              <a:rPr lang="fr-FR" spc="5" dirty="0">
                <a:latin typeface="Times New Roman"/>
                <a:cs typeface="Times New Roman"/>
              </a:rPr>
              <a:t>é</a:t>
            </a:r>
            <a:r>
              <a:rPr lang="fr-FR" dirty="0">
                <a:latin typeface="Times New Roman"/>
                <a:cs typeface="Times New Roman"/>
              </a:rPr>
              <a:t>rat</a:t>
            </a:r>
            <a:r>
              <a:rPr lang="fr-FR" spc="5" dirty="0">
                <a:latin typeface="Times New Roman"/>
                <a:cs typeface="Times New Roman"/>
              </a:rPr>
              <a:t>i</a:t>
            </a:r>
            <a:r>
              <a:rPr lang="fr-FR" dirty="0">
                <a:latin typeface="Times New Roman"/>
                <a:cs typeface="Times New Roman"/>
              </a:rPr>
              <a:t>on</a:t>
            </a:r>
            <a:r>
              <a:rPr lang="fr-FR" spc="-10" dirty="0">
                <a:latin typeface="Times New Roman"/>
                <a:cs typeface="Times New Roman"/>
              </a:rPr>
              <a:t> </a:t>
            </a:r>
            <a:r>
              <a:rPr lang="fr-FR" dirty="0">
                <a:latin typeface="Times New Roman"/>
                <a:cs typeface="Times New Roman"/>
              </a:rPr>
              <a:t>la</a:t>
            </a:r>
            <a:r>
              <a:rPr lang="fr-FR" spc="-5" dirty="0">
                <a:latin typeface="Times New Roman"/>
                <a:cs typeface="Times New Roman"/>
              </a:rPr>
              <a:t> </a:t>
            </a:r>
            <a:r>
              <a:rPr lang="fr-FR" dirty="0">
                <a:latin typeface="Times New Roman"/>
                <a:cs typeface="Times New Roman"/>
              </a:rPr>
              <a:t>vi</a:t>
            </a:r>
            <a:r>
              <a:rPr lang="fr-FR" spc="5" dirty="0">
                <a:latin typeface="Times New Roman"/>
                <a:cs typeface="Times New Roman"/>
              </a:rPr>
              <a:t>t</a:t>
            </a:r>
            <a:r>
              <a:rPr lang="fr-FR" dirty="0">
                <a:latin typeface="Times New Roman"/>
                <a:cs typeface="Times New Roman"/>
              </a:rPr>
              <a:t>re</a:t>
            </a:r>
            <a:r>
              <a:rPr lang="fr-FR" spc="-15" dirty="0">
                <a:latin typeface="Times New Roman"/>
                <a:cs typeface="Times New Roman"/>
              </a:rPr>
              <a:t> </a:t>
            </a:r>
            <a:r>
              <a:rPr lang="fr-FR" dirty="0">
                <a:latin typeface="Times New Roman"/>
                <a:cs typeface="Times New Roman"/>
              </a:rPr>
              <a:t>arri</a:t>
            </a:r>
            <a:r>
              <a:rPr lang="fr-FR" spc="5" dirty="0">
                <a:latin typeface="Times New Roman"/>
                <a:cs typeface="Times New Roman"/>
              </a:rPr>
              <a:t>è</a:t>
            </a:r>
            <a:r>
              <a:rPr lang="fr-FR" dirty="0">
                <a:latin typeface="Times New Roman"/>
                <a:cs typeface="Times New Roman"/>
              </a:rPr>
              <a:t>r</a:t>
            </a:r>
            <a:r>
              <a:rPr lang="fr-FR" spc="5" dirty="0">
                <a:latin typeface="Times New Roman"/>
                <a:cs typeface="Times New Roman"/>
              </a:rPr>
              <a:t>e</a:t>
            </a:r>
            <a:r>
              <a:rPr lang="fr-FR" dirty="0">
                <a:latin typeface="Times New Roman"/>
                <a:cs typeface="Times New Roman"/>
              </a:rPr>
              <a:t>.</a:t>
            </a:r>
            <a:r>
              <a:rPr lang="fr-FR" spc="-50" dirty="0">
                <a:latin typeface="Times New Roman"/>
                <a:cs typeface="Times New Roman"/>
              </a:rPr>
              <a:t> </a:t>
            </a:r>
            <a:r>
              <a:rPr lang="fr-FR" spc="-60" dirty="0">
                <a:latin typeface="Times New Roman"/>
                <a:cs typeface="Times New Roman"/>
              </a:rPr>
              <a:t>T</a:t>
            </a:r>
            <a:r>
              <a:rPr lang="fr-FR" dirty="0">
                <a:latin typeface="Times New Roman"/>
                <a:cs typeface="Times New Roman"/>
              </a:rPr>
              <a:t>rava</a:t>
            </a:r>
            <a:r>
              <a:rPr lang="fr-FR" spc="5" dirty="0">
                <a:latin typeface="Times New Roman"/>
                <a:cs typeface="Times New Roman"/>
              </a:rPr>
              <a:t>i</a:t>
            </a:r>
            <a:r>
              <a:rPr lang="fr-FR" dirty="0">
                <a:latin typeface="Times New Roman"/>
                <a:cs typeface="Times New Roman"/>
              </a:rPr>
              <a:t>l</a:t>
            </a:r>
            <a:r>
              <a:rPr lang="fr-FR" spc="-15" dirty="0">
                <a:latin typeface="Times New Roman"/>
                <a:cs typeface="Times New Roman"/>
              </a:rPr>
              <a:t> </a:t>
            </a:r>
            <a:r>
              <a:rPr lang="fr-FR" dirty="0">
                <a:latin typeface="Times New Roman"/>
                <a:cs typeface="Times New Roman"/>
              </a:rPr>
              <a:t>de</a:t>
            </a:r>
            <a:r>
              <a:rPr lang="fr-FR" spc="-5" dirty="0">
                <a:latin typeface="Times New Roman"/>
                <a:cs typeface="Times New Roman"/>
              </a:rPr>
              <a:t> </a:t>
            </a:r>
            <a:r>
              <a:rPr lang="fr-FR" dirty="0">
                <a:latin typeface="Times New Roman"/>
                <a:cs typeface="Times New Roman"/>
              </a:rPr>
              <a:t>tr</a:t>
            </a:r>
            <a:r>
              <a:rPr lang="fr-FR" spc="5" dirty="0">
                <a:latin typeface="Times New Roman"/>
                <a:cs typeface="Times New Roman"/>
              </a:rPr>
              <a:t>a</a:t>
            </a:r>
            <a:r>
              <a:rPr lang="fr-FR" dirty="0">
                <a:latin typeface="Times New Roman"/>
                <a:cs typeface="Times New Roman"/>
              </a:rPr>
              <a:t>nsfert</a:t>
            </a:r>
            <a:r>
              <a:rPr lang="fr-FR" spc="-15" dirty="0">
                <a:latin typeface="Times New Roman"/>
                <a:cs typeface="Times New Roman"/>
              </a:rPr>
              <a:t> </a:t>
            </a:r>
            <a:r>
              <a:rPr lang="fr-FR" dirty="0">
                <a:latin typeface="Times New Roman"/>
                <a:cs typeface="Times New Roman"/>
              </a:rPr>
              <a:t>du</a:t>
            </a:r>
            <a:r>
              <a:rPr lang="fr-FR" spc="5" dirty="0">
                <a:latin typeface="Times New Roman"/>
                <a:cs typeface="Times New Roman"/>
              </a:rPr>
              <a:t> </a:t>
            </a:r>
            <a:r>
              <a:rPr lang="fr-FR" dirty="0">
                <a:latin typeface="Times New Roman"/>
                <a:cs typeface="Times New Roman"/>
              </a:rPr>
              <a:t>poids</a:t>
            </a:r>
            <a:r>
              <a:rPr lang="fr-FR" spc="-10" dirty="0">
                <a:latin typeface="Times New Roman"/>
                <a:cs typeface="Times New Roman"/>
              </a:rPr>
              <a:t> </a:t>
            </a:r>
            <a:r>
              <a:rPr lang="fr-FR" dirty="0">
                <a:latin typeface="Times New Roman"/>
                <a:cs typeface="Times New Roman"/>
              </a:rPr>
              <a:t>du</a:t>
            </a:r>
            <a:r>
              <a:rPr lang="fr-FR" spc="5" dirty="0">
                <a:latin typeface="Times New Roman"/>
                <a:cs typeface="Times New Roman"/>
              </a:rPr>
              <a:t> </a:t>
            </a:r>
            <a:r>
              <a:rPr lang="fr-FR" dirty="0">
                <a:latin typeface="Times New Roman"/>
                <a:cs typeface="Times New Roman"/>
              </a:rPr>
              <a:t>corp</a:t>
            </a:r>
            <a:r>
              <a:rPr lang="fr-FR" spc="-5" dirty="0">
                <a:latin typeface="Times New Roman"/>
                <a:cs typeface="Times New Roman"/>
              </a:rPr>
              <a:t>s</a:t>
            </a:r>
            <a:r>
              <a:rPr lang="fr-FR" dirty="0">
                <a:latin typeface="Times New Roman"/>
                <a:cs typeface="Times New Roman"/>
              </a:rPr>
              <a:t>.</a:t>
            </a:r>
          </a:p>
          <a:p>
            <a:pPr marL="12700" marR="5080">
              <a:lnSpc>
                <a:spcPct val="100000"/>
              </a:lnSpc>
              <a:spcBef>
                <a:spcPts val="430"/>
              </a:spcBef>
            </a:pPr>
            <a:endParaRPr lang="fr-FR" dirty="0">
              <a:latin typeface="Times New Roman"/>
              <a:cs typeface="Times New Roman"/>
            </a:endParaRPr>
          </a:p>
          <a:p>
            <a:pPr marL="12700">
              <a:lnSpc>
                <a:spcPct val="100000"/>
              </a:lnSpc>
              <a:tabLst>
                <a:tab pos="404495" algn="l"/>
              </a:tabLst>
            </a:pPr>
            <a:r>
              <a:rPr lang="fr-FR" u="heavy" dirty="0">
                <a:latin typeface="Times New Roman"/>
                <a:cs typeface="Times New Roman"/>
              </a:rPr>
              <a:t>Matériel</a:t>
            </a:r>
            <a:endParaRPr lang="fr-FR" dirty="0">
              <a:latin typeface="Times New Roman"/>
              <a:cs typeface="Times New Roman"/>
            </a:endParaRPr>
          </a:p>
          <a:p>
            <a:pPr marL="12700" marR="5080">
              <a:lnSpc>
                <a:spcPct val="100000"/>
              </a:lnSpc>
              <a:spcBef>
                <a:spcPts val="430"/>
              </a:spcBef>
            </a:pPr>
            <a:r>
              <a:rPr lang="fr-FR" dirty="0">
                <a:latin typeface="Times New Roman"/>
                <a:cs typeface="Times New Roman"/>
              </a:rPr>
              <a:t>Raquettes, balles en mousse, cibles.</a:t>
            </a:r>
            <a:endParaRPr lang="fr-FR" sz="1800" dirty="0">
              <a:latin typeface="Times New Roman"/>
              <a:cs typeface="Times New Roman"/>
            </a:endParaRPr>
          </a:p>
        </p:txBody>
      </p:sp>
      <p:sp>
        <p:nvSpPr>
          <p:cNvPr id="10" name="object 10"/>
          <p:cNvSpPr txBox="1"/>
          <p:nvPr/>
        </p:nvSpPr>
        <p:spPr>
          <a:xfrm>
            <a:off x="7047739" y="285507"/>
            <a:ext cx="2870961" cy="1231106"/>
          </a:xfrm>
          <a:prstGeom prst="rect">
            <a:avLst/>
          </a:prstGeom>
        </p:spPr>
        <p:txBody>
          <a:bodyPr vert="horz" wrap="square" lIns="0" tIns="0" rIns="0" bIns="0" rtlCol="0">
            <a:spAutoFit/>
          </a:bodyPr>
          <a:lstStyle/>
          <a:p>
            <a:pPr marR="5080" algn="r">
              <a:lnSpc>
                <a:spcPct val="100000"/>
              </a:lnSpc>
            </a:pPr>
            <a:r>
              <a:rPr lang="fr-FR" sz="4000" dirty="0">
                <a:latin typeface="Arial"/>
                <a:cs typeface="Arial"/>
              </a:rPr>
              <a:t>Le Gardien de la Vitre</a:t>
            </a:r>
          </a:p>
        </p:txBody>
      </p:sp>
      <p:sp>
        <p:nvSpPr>
          <p:cNvPr id="11" name="object 11"/>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Avant et Après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3DCCF266-730A-4181-A833-360C94996E5E}"/>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56</a:t>
            </a:fld>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12138" y="285507"/>
            <a:ext cx="8730362" cy="615553"/>
          </a:xfrm>
          <a:prstGeom prst="rect">
            <a:avLst/>
          </a:prstGeom>
        </p:spPr>
        <p:txBody>
          <a:bodyPr vert="horz" wrap="square" lIns="0" tIns="0" rIns="0" bIns="0" rtlCol="0">
            <a:spAutoFit/>
          </a:bodyPr>
          <a:lstStyle/>
          <a:p>
            <a:pPr marL="172720">
              <a:lnSpc>
                <a:spcPct val="100000"/>
              </a:lnSpc>
              <a:tabLst>
                <a:tab pos="5455285" algn="l"/>
              </a:tabLst>
            </a:pPr>
            <a:r>
              <a:rPr lang="fr-FR" dirty="0"/>
              <a:t>Directe et Indirecte	Le Double But</a:t>
            </a:r>
          </a:p>
        </p:txBody>
      </p:sp>
      <p:sp>
        <p:nvSpPr>
          <p:cNvPr id="4" name="object 4"/>
          <p:cNvSpPr txBox="1"/>
          <p:nvPr/>
        </p:nvSpPr>
        <p:spPr>
          <a:xfrm>
            <a:off x="1407413" y="1257482"/>
            <a:ext cx="8190865" cy="4780796"/>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dirty="0">
                <a:latin typeface="Times New Roman"/>
                <a:cs typeface="Times New Roman"/>
              </a:rPr>
              <a:t>,</a:t>
            </a:r>
            <a:r>
              <a:rPr lang="fr-FR" sz="1800" spc="11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a:t>
            </a:r>
            <a:r>
              <a:rPr lang="fr-FR" sz="1800" spc="5" dirty="0">
                <a:latin typeface="Times New Roman"/>
                <a:cs typeface="Times New Roman"/>
              </a:rPr>
              <a:t>t</a:t>
            </a:r>
            <a:r>
              <a:rPr lang="fr-FR" sz="1800" dirty="0">
                <a:latin typeface="Times New Roman"/>
                <a:cs typeface="Times New Roman"/>
              </a:rPr>
              <a:t>a</a:t>
            </a:r>
            <a:r>
              <a:rPr lang="fr-FR" sz="1800" spc="-10" dirty="0">
                <a:latin typeface="Times New Roman"/>
                <a:cs typeface="Times New Roman"/>
              </a:rPr>
              <a:t>n</a:t>
            </a:r>
            <a:r>
              <a:rPr lang="fr-FR" sz="1800" dirty="0">
                <a:latin typeface="Times New Roman"/>
                <a:cs typeface="Times New Roman"/>
              </a:rPr>
              <a:t>t</a:t>
            </a:r>
            <a:r>
              <a:rPr lang="fr-FR" sz="1800" spc="95" dirty="0">
                <a:latin typeface="Times New Roman"/>
                <a:cs typeface="Times New Roman"/>
              </a:rPr>
              <a:t> </a:t>
            </a:r>
            <a:r>
              <a:rPr lang="fr-FR" sz="1800" dirty="0">
                <a:latin typeface="Times New Roman"/>
                <a:cs typeface="Times New Roman"/>
              </a:rPr>
              <a:t>du</a:t>
            </a:r>
            <a:r>
              <a:rPr lang="fr-FR" sz="1800" spc="9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T</a:t>
            </a:r>
            <a:r>
              <a:rPr lang="fr-FR" sz="1800" spc="-10" dirty="0">
                <a:latin typeface="Times New Roman"/>
                <a:cs typeface="Times New Roman"/>
              </a:rPr>
              <a:t>»</a:t>
            </a:r>
            <a:r>
              <a:rPr lang="fr-FR" sz="1800" dirty="0">
                <a:latin typeface="Times New Roman"/>
                <a:cs typeface="Times New Roman"/>
              </a:rPr>
              <a:t>,</a:t>
            </a:r>
            <a:r>
              <a:rPr lang="fr-FR" sz="1800" spc="105" dirty="0">
                <a:latin typeface="Times New Roman"/>
                <a:cs typeface="Times New Roman"/>
              </a:rPr>
              <a:t> </a:t>
            </a:r>
            <a:r>
              <a:rPr lang="fr-FR" sz="1800" dirty="0">
                <a:latin typeface="Times New Roman"/>
                <a:cs typeface="Times New Roman"/>
              </a:rPr>
              <a:t>doit</a:t>
            </a:r>
            <a:r>
              <a:rPr lang="fr-FR" sz="1800" spc="95" dirty="0">
                <a:latin typeface="Times New Roman"/>
                <a:cs typeface="Times New Roman"/>
              </a:rPr>
              <a:t> </a:t>
            </a:r>
            <a:r>
              <a:rPr lang="fr-FR" sz="1800" dirty="0">
                <a:latin typeface="Times New Roman"/>
                <a:cs typeface="Times New Roman"/>
              </a:rPr>
              <a:t>al</a:t>
            </a:r>
            <a:r>
              <a:rPr lang="fr-FR" sz="1800" spc="-15" dirty="0">
                <a:latin typeface="Times New Roman"/>
                <a:cs typeface="Times New Roman"/>
              </a:rPr>
              <a:t>l</a:t>
            </a:r>
            <a:r>
              <a:rPr lang="fr-FR" sz="1800" dirty="0">
                <a:latin typeface="Times New Roman"/>
                <a:cs typeface="Times New Roman"/>
              </a:rPr>
              <a:t>er</a:t>
            </a:r>
            <a:r>
              <a:rPr lang="fr-FR" sz="1800" spc="105"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er</a:t>
            </a:r>
            <a:r>
              <a:rPr lang="fr-FR" sz="1800" spc="5" dirty="0">
                <a:latin typeface="Times New Roman"/>
                <a:cs typeface="Times New Roman"/>
              </a:rPr>
              <a:t>c</a:t>
            </a:r>
            <a:r>
              <a:rPr lang="fr-FR" sz="1800" dirty="0">
                <a:latin typeface="Times New Roman"/>
                <a:cs typeface="Times New Roman"/>
              </a:rPr>
              <a:t>her</a:t>
            </a:r>
            <a:r>
              <a:rPr lang="fr-FR" sz="1800" spc="95"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0" dirty="0">
                <a:latin typeface="Times New Roman"/>
                <a:cs typeface="Times New Roman"/>
              </a:rPr>
              <a:t> </a:t>
            </a:r>
            <a:r>
              <a:rPr lang="fr-FR" sz="1800" dirty="0">
                <a:latin typeface="Times New Roman"/>
                <a:cs typeface="Times New Roman"/>
              </a:rPr>
              <a:t>en</a:t>
            </a:r>
            <a:r>
              <a:rPr lang="fr-FR" sz="1800" spc="9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cée</a:t>
            </a:r>
            <a:r>
              <a:rPr lang="fr-FR" sz="1800" spc="105" dirty="0">
                <a:latin typeface="Times New Roman"/>
                <a:cs typeface="Times New Roman"/>
              </a:rPr>
              <a:t> </a:t>
            </a:r>
            <a:r>
              <a:rPr lang="fr-FR" sz="1800" dirty="0">
                <a:latin typeface="Times New Roman"/>
                <a:cs typeface="Times New Roman"/>
              </a:rPr>
              <a:t>sur</a:t>
            </a:r>
            <a:r>
              <a:rPr lang="fr-FR" sz="1800" spc="8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05" dirty="0">
                <a:latin typeface="Times New Roman"/>
                <a:cs typeface="Times New Roman"/>
              </a:rPr>
              <a:t> </a:t>
            </a:r>
            <a:r>
              <a:rPr lang="fr-FR" sz="1800" dirty="0">
                <a:latin typeface="Times New Roman"/>
                <a:cs typeface="Times New Roman"/>
              </a:rPr>
              <a:t>dr</a:t>
            </a:r>
            <a:r>
              <a:rPr lang="fr-FR" sz="1800" spc="-15" dirty="0">
                <a:latin typeface="Times New Roman"/>
                <a:cs typeface="Times New Roman"/>
              </a:rPr>
              <a:t>o</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ou la</a:t>
            </a:r>
            <a:r>
              <a:rPr lang="fr-FR" sz="1800" spc="114" dirty="0">
                <a:latin typeface="Times New Roman"/>
                <a:cs typeface="Times New Roman"/>
              </a:rPr>
              <a:t> </a:t>
            </a:r>
            <a:r>
              <a:rPr lang="fr-FR" sz="1800" dirty="0">
                <a:latin typeface="Times New Roman"/>
                <a:cs typeface="Times New Roman"/>
              </a:rPr>
              <a:t>ga</a:t>
            </a:r>
            <a:r>
              <a:rPr lang="fr-FR" sz="1800" spc="-10" dirty="0">
                <a:latin typeface="Times New Roman"/>
                <a:cs typeface="Times New Roman"/>
              </a:rPr>
              <a:t>u</a:t>
            </a:r>
            <a:r>
              <a:rPr lang="fr-FR" sz="1800" dirty="0">
                <a:latin typeface="Times New Roman"/>
                <a:cs typeface="Times New Roman"/>
              </a:rPr>
              <a:t>che</a:t>
            </a:r>
            <a:r>
              <a:rPr lang="fr-FR" sz="1800" spc="1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spc="-15" dirty="0">
                <a:latin typeface="Times New Roman"/>
                <a:cs typeface="Times New Roman"/>
              </a:rPr>
              <a:t>g</a:t>
            </a:r>
            <a:r>
              <a:rPr lang="fr-FR" sz="1800" dirty="0">
                <a:latin typeface="Times New Roman"/>
                <a:cs typeface="Times New Roman"/>
              </a:rPr>
              <a:t>ère</a:t>
            </a:r>
            <a:r>
              <a:rPr lang="fr-FR" sz="1800" spc="-15" dirty="0">
                <a:latin typeface="Times New Roman"/>
                <a:cs typeface="Times New Roman"/>
              </a:rPr>
              <a:t>m</a:t>
            </a:r>
            <a:r>
              <a:rPr lang="fr-FR" sz="1800" dirty="0">
                <a:latin typeface="Times New Roman"/>
                <a:cs typeface="Times New Roman"/>
              </a:rPr>
              <a:t>ent</a:t>
            </a:r>
            <a:r>
              <a:rPr lang="fr-FR" sz="1800" spc="120" dirty="0">
                <a:latin typeface="Times New Roman"/>
                <a:cs typeface="Times New Roman"/>
              </a:rPr>
              <a:t> </a:t>
            </a:r>
            <a:r>
              <a:rPr lang="fr-FR" sz="1800" dirty="0">
                <a:latin typeface="Times New Roman"/>
                <a:cs typeface="Times New Roman"/>
              </a:rPr>
              <a:t>en</a:t>
            </a:r>
            <a:r>
              <a:rPr lang="fr-FR" sz="1800" spc="10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11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u</a:t>
            </a:r>
            <a:r>
              <a:rPr lang="fr-FR" sz="1800" spc="110" dirty="0">
                <a:latin typeface="Times New Roman"/>
                <a:cs typeface="Times New Roman"/>
              </a:rPr>
              <a:t> </a:t>
            </a:r>
            <a:r>
              <a:rPr lang="fr-FR" sz="1800" dirty="0">
                <a:latin typeface="Times New Roman"/>
                <a:cs typeface="Times New Roman"/>
              </a:rPr>
              <a:t>«</a:t>
            </a:r>
            <a:r>
              <a:rPr lang="fr-FR" sz="1800" spc="100" dirty="0">
                <a:latin typeface="Times New Roman"/>
                <a:cs typeface="Times New Roman"/>
              </a:rPr>
              <a:t> </a:t>
            </a:r>
            <a:r>
              <a:rPr lang="fr-FR" sz="1800" dirty="0">
                <a:latin typeface="Times New Roman"/>
                <a:cs typeface="Times New Roman"/>
              </a:rPr>
              <a:t>T</a:t>
            </a:r>
            <a:r>
              <a:rPr lang="fr-FR" sz="1800" spc="8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a:t>
            </a:r>
            <a:r>
              <a:rPr lang="fr-FR" sz="1800" spc="120" dirty="0">
                <a:latin typeface="Times New Roman"/>
                <a:cs typeface="Times New Roman"/>
              </a:rPr>
              <a:t> </a:t>
            </a:r>
            <a:r>
              <a:rPr lang="fr-FR" sz="1800" dirty="0">
                <a:latin typeface="Times New Roman"/>
                <a:cs typeface="Times New Roman"/>
              </a:rPr>
              <a:t>doit</a:t>
            </a:r>
            <a:r>
              <a:rPr lang="fr-FR" sz="1800" spc="105" dirty="0">
                <a:latin typeface="Times New Roman"/>
                <a:cs typeface="Times New Roman"/>
              </a:rPr>
              <a:t> </a:t>
            </a:r>
            <a:r>
              <a:rPr lang="fr-FR" sz="1800" dirty="0">
                <a:latin typeface="Times New Roman"/>
                <a:cs typeface="Times New Roman"/>
              </a:rPr>
              <a:t>l’env</a:t>
            </a:r>
            <a:r>
              <a:rPr lang="fr-FR" sz="1800" spc="-15" dirty="0">
                <a:latin typeface="Times New Roman"/>
                <a:cs typeface="Times New Roman"/>
              </a:rPr>
              <a:t>o</a:t>
            </a:r>
            <a:r>
              <a:rPr lang="fr-FR" sz="1800" spc="20" dirty="0">
                <a:latin typeface="Times New Roman"/>
                <a:cs typeface="Times New Roman"/>
              </a:rPr>
              <a:t>y</a:t>
            </a:r>
            <a:r>
              <a:rPr lang="fr-FR" sz="1800" dirty="0">
                <a:latin typeface="Times New Roman"/>
                <a:cs typeface="Times New Roman"/>
              </a:rPr>
              <a:t>er</a:t>
            </a:r>
            <a:r>
              <a:rPr lang="fr-FR" sz="1800" spc="110" dirty="0">
                <a:latin typeface="Times New Roman"/>
                <a:cs typeface="Times New Roman"/>
              </a:rPr>
              <a:t> </a:t>
            </a:r>
            <a:r>
              <a:rPr lang="fr-FR" sz="1800" dirty="0">
                <a:latin typeface="Times New Roman"/>
                <a:cs typeface="Times New Roman"/>
              </a:rPr>
              <a:t>à</a:t>
            </a:r>
            <a:r>
              <a:rPr lang="fr-FR" sz="1800" spc="105" dirty="0">
                <a:latin typeface="Times New Roman"/>
                <a:cs typeface="Times New Roman"/>
              </a:rPr>
              <a:t> </a:t>
            </a:r>
            <a:r>
              <a:rPr lang="fr-FR" sz="1800" dirty="0">
                <a:latin typeface="Times New Roman"/>
                <a:cs typeface="Times New Roman"/>
              </a:rPr>
              <a:t>la</a:t>
            </a:r>
            <a:r>
              <a:rPr lang="fr-FR" sz="1800" spc="10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ain</a:t>
            </a:r>
            <a:r>
              <a:rPr lang="fr-FR" sz="1800" spc="110" dirty="0">
                <a:latin typeface="Times New Roman"/>
                <a:cs typeface="Times New Roman"/>
              </a:rPr>
              <a:t> </a:t>
            </a:r>
            <a:r>
              <a:rPr lang="fr-FR" sz="1800" dirty="0">
                <a:latin typeface="Times New Roman"/>
                <a:cs typeface="Times New Roman"/>
              </a:rPr>
              <a:t>et</a:t>
            </a:r>
            <a:r>
              <a:rPr lang="fr-FR" sz="1800" spc="105" dirty="0">
                <a:latin typeface="Times New Roman"/>
                <a:cs typeface="Times New Roman"/>
              </a:rPr>
              <a:t> </a:t>
            </a:r>
            <a:r>
              <a:rPr lang="fr-FR" sz="1800" dirty="0">
                <a:latin typeface="Times New Roman"/>
                <a:cs typeface="Times New Roman"/>
              </a:rPr>
              <a:t>la</a:t>
            </a:r>
            <a:r>
              <a:rPr lang="fr-FR" sz="1800" spc="105" dirty="0">
                <a:latin typeface="Times New Roman"/>
                <a:cs typeface="Times New Roman"/>
              </a:rPr>
              <a:t> </a:t>
            </a:r>
            <a:r>
              <a:rPr lang="fr-FR" sz="1800" dirty="0">
                <a:latin typeface="Times New Roman"/>
                <a:cs typeface="Times New Roman"/>
              </a:rPr>
              <a:t>fai</a:t>
            </a:r>
            <a:r>
              <a:rPr lang="fr-FR" sz="1800" spc="-10" dirty="0">
                <a:latin typeface="Times New Roman"/>
                <a:cs typeface="Times New Roman"/>
              </a:rPr>
              <a:t>r</a:t>
            </a:r>
            <a:r>
              <a:rPr lang="fr-FR" sz="1800" dirty="0">
                <a:latin typeface="Times New Roman"/>
                <a:cs typeface="Times New Roman"/>
              </a:rPr>
              <a:t>e</a:t>
            </a:r>
            <a:r>
              <a:rPr lang="fr-FR" sz="1800" spc="120" dirty="0">
                <a:latin typeface="Times New Roman"/>
                <a:cs typeface="Times New Roman"/>
              </a:rPr>
              <a:t> </a:t>
            </a:r>
            <a:r>
              <a:rPr lang="fr-FR" sz="1800" dirty="0">
                <a:latin typeface="Times New Roman"/>
                <a:cs typeface="Times New Roman"/>
              </a:rPr>
              <a:t>pas</a:t>
            </a:r>
            <a:r>
              <a:rPr lang="fr-FR" sz="1800" spc="-20" dirty="0">
                <a:latin typeface="Times New Roman"/>
                <a:cs typeface="Times New Roman"/>
              </a:rPr>
              <a:t>s</a:t>
            </a:r>
            <a:r>
              <a:rPr lang="fr-FR" sz="1800" dirty="0">
                <a:latin typeface="Times New Roman"/>
                <a:cs typeface="Times New Roman"/>
              </a:rPr>
              <a:t>er</a:t>
            </a:r>
            <a:r>
              <a:rPr lang="fr-FR" sz="1800" spc="120" dirty="0">
                <a:latin typeface="Times New Roman"/>
                <a:cs typeface="Times New Roman"/>
              </a:rPr>
              <a:t> </a:t>
            </a:r>
            <a:r>
              <a:rPr lang="fr-FR" sz="1800" dirty="0">
                <a:latin typeface="Times New Roman"/>
                <a:cs typeface="Times New Roman"/>
              </a:rPr>
              <a:t>dans deux</a:t>
            </a:r>
            <a:r>
              <a:rPr lang="fr-FR" sz="1800" spc="90" dirty="0">
                <a:latin typeface="Times New Roman"/>
                <a:cs typeface="Times New Roman"/>
              </a:rPr>
              <a:t> </a:t>
            </a:r>
            <a:r>
              <a:rPr lang="fr-FR" sz="1800" dirty="0">
                <a:latin typeface="Times New Roman"/>
                <a:cs typeface="Times New Roman"/>
              </a:rPr>
              <a:t>b</a:t>
            </a:r>
            <a:r>
              <a:rPr lang="fr-FR" sz="1800" spc="-15" dirty="0">
                <a:latin typeface="Times New Roman"/>
                <a:cs typeface="Times New Roman"/>
              </a:rPr>
              <a:t>u</a:t>
            </a:r>
            <a:r>
              <a:rPr lang="fr-FR" sz="1800" dirty="0">
                <a:latin typeface="Times New Roman"/>
                <a:cs typeface="Times New Roman"/>
              </a:rPr>
              <a:t>ts,</a:t>
            </a:r>
            <a:r>
              <a:rPr lang="fr-FR" sz="1800" spc="8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r</a:t>
            </a:r>
            <a:r>
              <a:rPr lang="fr-FR" sz="1800" dirty="0">
                <a:latin typeface="Times New Roman"/>
                <a:cs typeface="Times New Roman"/>
              </a:rPr>
              <a:t>i</a:t>
            </a:r>
            <a:r>
              <a:rPr lang="fr-FR" sz="1800" spc="5"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sés</a:t>
            </a:r>
            <a:r>
              <a:rPr lang="fr-FR" sz="1800" spc="75" dirty="0">
                <a:latin typeface="Times New Roman"/>
                <a:cs typeface="Times New Roman"/>
              </a:rPr>
              <a:t> </a:t>
            </a:r>
            <a:r>
              <a:rPr lang="fr-FR" sz="1800" dirty="0">
                <a:latin typeface="Times New Roman"/>
                <a:cs typeface="Times New Roman"/>
              </a:rPr>
              <a:t>par</a:t>
            </a:r>
            <a:r>
              <a:rPr lang="fr-FR" sz="1800" spc="80" dirty="0">
                <a:latin typeface="Times New Roman"/>
                <a:cs typeface="Times New Roman"/>
              </a:rPr>
              <a:t> </a:t>
            </a:r>
            <a:r>
              <a:rPr lang="fr-FR" sz="1800" dirty="0">
                <a:latin typeface="Times New Roman"/>
                <a:cs typeface="Times New Roman"/>
              </a:rPr>
              <a:t>2</a:t>
            </a:r>
            <a:r>
              <a:rPr lang="fr-FR" sz="1800" spc="75" dirty="0">
                <a:latin typeface="Times New Roman"/>
                <a:cs typeface="Times New Roman"/>
              </a:rPr>
              <a:t> </a:t>
            </a:r>
            <a:r>
              <a:rPr lang="fr-FR" sz="1800" dirty="0">
                <a:latin typeface="Times New Roman"/>
                <a:cs typeface="Times New Roman"/>
              </a:rPr>
              <a:t>pi</a:t>
            </a:r>
            <a:r>
              <a:rPr lang="fr-FR" sz="1800" spc="-10" dirty="0">
                <a:latin typeface="Times New Roman"/>
                <a:cs typeface="Times New Roman"/>
              </a:rPr>
              <a:t>q</a:t>
            </a:r>
            <a:r>
              <a:rPr lang="fr-FR" sz="1800" dirty="0">
                <a:latin typeface="Times New Roman"/>
                <a:cs typeface="Times New Roman"/>
              </a:rPr>
              <a:t>ue</a:t>
            </a:r>
            <a:r>
              <a:rPr lang="fr-FR" sz="1800" spc="5" dirty="0">
                <a:latin typeface="Times New Roman"/>
                <a:cs typeface="Times New Roman"/>
              </a:rPr>
              <a:t>t</a:t>
            </a:r>
            <a:r>
              <a:rPr lang="fr-FR" sz="1800" dirty="0">
                <a:latin typeface="Times New Roman"/>
                <a:cs typeface="Times New Roman"/>
              </a:rPr>
              <a:t>s,</a:t>
            </a:r>
            <a:r>
              <a:rPr lang="fr-FR" sz="1800" spc="80" dirty="0">
                <a:latin typeface="Times New Roman"/>
                <a:cs typeface="Times New Roman"/>
              </a:rPr>
              <a:t> </a:t>
            </a:r>
            <a:r>
              <a:rPr lang="fr-FR" sz="1800" dirty="0">
                <a:latin typeface="Times New Roman"/>
                <a:cs typeface="Times New Roman"/>
              </a:rPr>
              <a:t>l’un</a:t>
            </a:r>
            <a:r>
              <a:rPr lang="fr-FR" sz="1800" spc="80" dirty="0">
                <a:latin typeface="Times New Roman"/>
                <a:cs typeface="Times New Roman"/>
              </a:rPr>
              <a:t> </a:t>
            </a:r>
            <a:r>
              <a:rPr lang="fr-FR" sz="1800" dirty="0">
                <a:latin typeface="Times New Roman"/>
                <a:cs typeface="Times New Roman"/>
              </a:rPr>
              <a:t>p</a:t>
            </a:r>
            <a:r>
              <a:rPr lang="fr-FR" sz="1800" spc="-10"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é</a:t>
            </a:r>
            <a:r>
              <a:rPr lang="fr-FR" sz="1800" spc="70"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re</a:t>
            </a:r>
            <a:r>
              <a:rPr lang="fr-FR" sz="1800" spc="8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9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75" dirty="0">
                <a:latin typeface="Times New Roman"/>
                <a:cs typeface="Times New Roman"/>
              </a:rPr>
              <a:t> </a:t>
            </a:r>
            <a:r>
              <a:rPr lang="fr-FR" sz="1800" dirty="0">
                <a:latin typeface="Times New Roman"/>
                <a:cs typeface="Times New Roman"/>
              </a:rPr>
              <a:t>la</a:t>
            </a:r>
            <a:r>
              <a:rPr lang="fr-FR" sz="1800" spc="-15" dirty="0">
                <a:latin typeface="Times New Roman"/>
                <a:cs typeface="Times New Roman"/>
              </a:rPr>
              <a:t>t</a:t>
            </a:r>
            <a:r>
              <a:rPr lang="fr-FR" sz="1800" dirty="0">
                <a:latin typeface="Times New Roman"/>
                <a:cs typeface="Times New Roman"/>
              </a:rPr>
              <a:t>ér</a:t>
            </a:r>
            <a:r>
              <a:rPr lang="fr-FR" sz="1800" spc="5" dirty="0">
                <a:latin typeface="Times New Roman"/>
                <a:cs typeface="Times New Roman"/>
              </a:rPr>
              <a:t>a</a:t>
            </a:r>
            <a:r>
              <a:rPr lang="fr-FR" sz="1800" dirty="0">
                <a:latin typeface="Times New Roman"/>
                <a:cs typeface="Times New Roman"/>
              </a:rPr>
              <a:t>l</a:t>
            </a:r>
            <a:r>
              <a:rPr lang="fr-FR" sz="1800" spc="80" dirty="0">
                <a:latin typeface="Times New Roman"/>
                <a:cs typeface="Times New Roman"/>
              </a:rPr>
              <a:t> </a:t>
            </a:r>
            <a:r>
              <a:rPr lang="fr-FR" sz="1800" dirty="0">
                <a:latin typeface="Times New Roman"/>
                <a:cs typeface="Times New Roman"/>
              </a:rPr>
              <a:t>à</a:t>
            </a:r>
            <a:r>
              <a:rPr lang="fr-FR" sz="1800" spc="80" dirty="0">
                <a:latin typeface="Times New Roman"/>
                <a:cs typeface="Times New Roman"/>
              </a:rPr>
              <a:t> </a:t>
            </a:r>
            <a:r>
              <a:rPr lang="fr-FR" sz="1800" dirty="0">
                <a:latin typeface="Times New Roman"/>
                <a:cs typeface="Times New Roman"/>
              </a:rPr>
              <a:t>50</a:t>
            </a:r>
            <a:r>
              <a:rPr lang="fr-FR" sz="1800" spc="80" dirty="0">
                <a:latin typeface="Times New Roman"/>
                <a:cs typeface="Times New Roman"/>
              </a:rPr>
              <a:t> </a:t>
            </a:r>
            <a:r>
              <a:rPr lang="fr-FR" sz="1800" dirty="0">
                <a:latin typeface="Times New Roman"/>
                <a:cs typeface="Times New Roman"/>
              </a:rPr>
              <a:t>cm</a:t>
            </a:r>
            <a:r>
              <a:rPr lang="fr-FR" sz="1800" spc="8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ngle et</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utre</a:t>
            </a:r>
            <a:r>
              <a:rPr lang="fr-FR" sz="1800" spc="-10"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re</a:t>
            </a:r>
            <a:r>
              <a:rPr lang="fr-FR" sz="1800" spc="-15"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5"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10"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50</a:t>
            </a:r>
            <a:r>
              <a:rPr lang="fr-FR" sz="1800" spc="5" dirty="0">
                <a:latin typeface="Times New Roman"/>
                <a:cs typeface="Times New Roman"/>
              </a:rPr>
              <a:t> </a:t>
            </a:r>
            <a:r>
              <a:rPr lang="fr-FR" sz="1800" dirty="0">
                <a:latin typeface="Times New Roman"/>
                <a:cs typeface="Times New Roman"/>
              </a:rPr>
              <a:t>cm</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ce</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ême</a:t>
            </a:r>
            <a:r>
              <a:rPr lang="fr-FR" sz="1800" spc="5" dirty="0">
                <a:latin typeface="Times New Roman"/>
                <a:cs typeface="Times New Roman"/>
              </a:rPr>
              <a:t> </a:t>
            </a:r>
            <a:r>
              <a:rPr lang="fr-FR" sz="1800" dirty="0">
                <a:latin typeface="Times New Roman"/>
                <a:cs typeface="Times New Roman"/>
              </a:rPr>
              <a:t>ang</a:t>
            </a:r>
            <a:r>
              <a:rPr lang="fr-FR" sz="1800" spc="5" dirty="0">
                <a:latin typeface="Times New Roman"/>
                <a:cs typeface="Times New Roman"/>
              </a:rPr>
              <a:t>le</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Envoi avec la raquette.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Renvoi d’une balle envoyée par l’éducateur placé le dos collé au frontal.</a:t>
            </a:r>
          </a:p>
          <a:p>
            <a:pPr lvl="1">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Découverte</a:t>
            </a:r>
            <a:r>
              <a:rPr lang="fr-FR" sz="1800" spc="-15" dirty="0">
                <a:latin typeface="Times New Roman"/>
                <a:cs typeface="Times New Roman"/>
              </a:rPr>
              <a:t> </a:t>
            </a:r>
            <a:r>
              <a:rPr lang="fr-FR" sz="1800" dirty="0">
                <a:latin typeface="Times New Roman"/>
                <a:cs typeface="Times New Roman"/>
              </a:rPr>
              <a:t>de la 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oire</a:t>
            </a:r>
            <a:r>
              <a:rPr lang="fr-FR" sz="1800" spc="-25" dirty="0">
                <a:latin typeface="Times New Roman"/>
                <a:cs typeface="Times New Roman"/>
              </a:rPr>
              <a:t> </a:t>
            </a:r>
            <a:r>
              <a:rPr lang="fr-FR" sz="1800" dirty="0">
                <a:latin typeface="Times New Roman"/>
                <a:cs typeface="Times New Roman"/>
              </a:rPr>
              <a:t>ind</a:t>
            </a:r>
            <a:r>
              <a:rPr lang="fr-FR" sz="1800" spc="5" dirty="0">
                <a:latin typeface="Times New Roman"/>
                <a:cs typeface="Times New Roman"/>
              </a:rPr>
              <a:t>i</a:t>
            </a:r>
            <a:r>
              <a:rPr lang="fr-FR" sz="1800" dirty="0">
                <a:latin typeface="Times New Roman"/>
                <a:cs typeface="Times New Roman"/>
              </a:rPr>
              <a:t>rec</a:t>
            </a:r>
            <a:r>
              <a:rPr lang="fr-FR" sz="1800" spc="5" dirty="0">
                <a:latin typeface="Times New Roman"/>
                <a:cs typeface="Times New Roman"/>
              </a:rPr>
              <a:t>t</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pré</a:t>
            </a:r>
            <a:r>
              <a:rPr lang="fr-FR" sz="1800" spc="-10" dirty="0">
                <a:latin typeface="Times New Roman"/>
                <a:cs typeface="Times New Roman"/>
              </a:rPr>
              <a:t>m</a:t>
            </a:r>
            <a:r>
              <a:rPr lang="fr-FR" sz="1800" dirty="0">
                <a:latin typeface="Times New Roman"/>
                <a:cs typeface="Times New Roman"/>
              </a:rPr>
              <a:t>i</a:t>
            </a:r>
            <a:r>
              <a:rPr lang="fr-FR" sz="1800" spc="5" dirty="0">
                <a:latin typeface="Times New Roman"/>
                <a:cs typeface="Times New Roman"/>
              </a:rPr>
              <a:t>c</a:t>
            </a:r>
            <a:r>
              <a:rPr lang="fr-FR" sz="1800" dirty="0">
                <a:latin typeface="Times New Roman"/>
                <a:cs typeface="Times New Roman"/>
              </a:rPr>
              <a:t>es</a:t>
            </a:r>
            <a:r>
              <a:rPr lang="fr-FR" sz="1800" spc="-10" dirty="0">
                <a:latin typeface="Times New Roman"/>
                <a:cs typeface="Times New Roman"/>
              </a:rPr>
              <a:t> </a:t>
            </a:r>
            <a:r>
              <a:rPr lang="fr-FR" sz="1800" dirty="0">
                <a:latin typeface="Times New Roman"/>
                <a:cs typeface="Times New Roman"/>
              </a:rPr>
              <a:t>du doubl</a:t>
            </a:r>
            <a:r>
              <a:rPr lang="fr-FR" sz="1800" spc="40" dirty="0">
                <a:latin typeface="Times New Roman"/>
                <a:cs typeface="Times New Roman"/>
              </a:rPr>
              <a:t>e</a:t>
            </a:r>
            <a:r>
              <a:rPr lang="fr-FR" sz="1800" dirty="0">
                <a:latin typeface="Times New Roman"/>
                <a:cs typeface="Times New Roman"/>
              </a:rPr>
              <a:t>-</a:t>
            </a:r>
            <a:r>
              <a:rPr lang="fr-FR" sz="1800" spc="-10" dirty="0">
                <a:latin typeface="Times New Roman"/>
                <a:cs typeface="Times New Roman"/>
              </a:rPr>
              <a:t>m</a:t>
            </a:r>
            <a:r>
              <a:rPr lang="fr-FR" sz="1800" dirty="0">
                <a:latin typeface="Times New Roman"/>
                <a:cs typeface="Times New Roman"/>
              </a:rPr>
              <a:t>u</a:t>
            </a:r>
            <a:r>
              <a:rPr lang="fr-FR" sz="1800" spc="-100"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0"/>
              </a:spcBef>
              <a:tabLst>
                <a:tab pos="910590" algn="l"/>
              </a:tabLst>
            </a:pPr>
            <a:r>
              <a:rPr lang="fr-FR" dirty="0">
                <a:latin typeface="Times New Roman"/>
                <a:cs typeface="Times New Roman"/>
              </a:rPr>
              <a:t>Plots et piquets, balles en mousse, raquettes.</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084A8B50-E1C5-4B57-A0D0-95959EC7942F}"/>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57</a:t>
            </a:fld>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07413" y="1423605"/>
            <a:ext cx="8189595" cy="5160387"/>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spc="-165" dirty="0">
                <a:latin typeface="Times New Roman"/>
                <a:cs typeface="Times New Roman"/>
              </a:rPr>
              <a:t>Le patient</a:t>
            </a:r>
            <a:r>
              <a:rPr lang="fr-FR" sz="1800" spc="204"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204" dirty="0">
                <a:latin typeface="Times New Roman"/>
                <a:cs typeface="Times New Roman"/>
              </a:rPr>
              <a:t> </a:t>
            </a:r>
            <a:r>
              <a:rPr lang="fr-FR" sz="1800" dirty="0">
                <a:latin typeface="Times New Roman"/>
                <a:cs typeface="Times New Roman"/>
              </a:rPr>
              <a:t>e</a:t>
            </a:r>
            <a:r>
              <a:rPr lang="fr-FR" sz="1800" spc="-10" dirty="0">
                <a:latin typeface="Times New Roman"/>
                <a:cs typeface="Times New Roman"/>
              </a:rPr>
              <a:t>n</a:t>
            </a:r>
            <a:r>
              <a:rPr lang="fr-FR" sz="1800" dirty="0">
                <a:latin typeface="Times New Roman"/>
                <a:cs typeface="Times New Roman"/>
              </a:rPr>
              <a:t>v</a:t>
            </a:r>
            <a:r>
              <a:rPr lang="fr-FR" sz="1800" spc="-15" dirty="0">
                <a:latin typeface="Times New Roman"/>
                <a:cs typeface="Times New Roman"/>
              </a:rPr>
              <a:t>o</a:t>
            </a:r>
            <a:r>
              <a:rPr lang="fr-FR" sz="1800" spc="20" dirty="0">
                <a:latin typeface="Times New Roman"/>
                <a:cs typeface="Times New Roman"/>
              </a:rPr>
              <a:t>y</a:t>
            </a:r>
            <a:r>
              <a:rPr lang="fr-FR" sz="1800" dirty="0">
                <a:latin typeface="Times New Roman"/>
                <a:cs typeface="Times New Roman"/>
              </a:rPr>
              <a:t>er</a:t>
            </a:r>
            <a:r>
              <a:rPr lang="fr-FR" sz="1800" spc="190" dirty="0">
                <a:latin typeface="Times New Roman"/>
                <a:cs typeface="Times New Roman"/>
              </a:rPr>
              <a:t> </a:t>
            </a:r>
            <a:r>
              <a:rPr lang="fr-FR" sz="1800" dirty="0">
                <a:latin typeface="Times New Roman"/>
                <a:cs typeface="Times New Roman"/>
              </a:rPr>
              <a:t>une</a:t>
            </a:r>
            <a:r>
              <a:rPr lang="fr-FR" sz="1800" spc="20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180" dirty="0">
                <a:latin typeface="Times New Roman"/>
                <a:cs typeface="Times New Roman"/>
              </a:rPr>
              <a:t> </a:t>
            </a:r>
            <a:r>
              <a:rPr lang="fr-FR" sz="1800" dirty="0">
                <a:latin typeface="Times New Roman"/>
                <a:cs typeface="Times New Roman"/>
              </a:rPr>
              <a:t>sur</a:t>
            </a:r>
            <a:r>
              <a:rPr lang="fr-FR" sz="1800" spc="190" dirty="0">
                <a:latin typeface="Times New Roman"/>
                <a:cs typeface="Times New Roman"/>
              </a:rPr>
              <a:t> </a:t>
            </a:r>
            <a:r>
              <a:rPr lang="fr-FR" sz="1800" dirty="0">
                <a:latin typeface="Times New Roman"/>
                <a:cs typeface="Times New Roman"/>
              </a:rPr>
              <a:t>le</a:t>
            </a:r>
            <a:r>
              <a:rPr lang="fr-FR" sz="1800" spc="20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9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10"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r</a:t>
            </a:r>
            <a:r>
              <a:rPr lang="fr-FR" sz="1800" dirty="0">
                <a:latin typeface="Times New Roman"/>
                <a:cs typeface="Times New Roman"/>
              </a:rPr>
              <a:t>al</a:t>
            </a:r>
            <a:r>
              <a:rPr lang="fr-FR" sz="1800" spc="204" dirty="0">
                <a:latin typeface="Times New Roman"/>
                <a:cs typeface="Times New Roman"/>
              </a:rPr>
              <a:t> </a:t>
            </a:r>
            <a:r>
              <a:rPr lang="fr-FR" sz="1800" dirty="0">
                <a:latin typeface="Times New Roman"/>
                <a:cs typeface="Times New Roman"/>
              </a:rPr>
              <a:t>et</a:t>
            </a:r>
            <a:r>
              <a:rPr lang="fr-FR" sz="1800" spc="190" dirty="0">
                <a:latin typeface="Times New Roman"/>
                <a:cs typeface="Times New Roman"/>
              </a:rPr>
              <a:t> </a:t>
            </a:r>
            <a:r>
              <a:rPr lang="fr-FR" sz="1800" dirty="0">
                <a:latin typeface="Times New Roman"/>
                <a:cs typeface="Times New Roman"/>
              </a:rPr>
              <a:t>le</a:t>
            </a:r>
            <a:r>
              <a:rPr lang="fr-FR" sz="1800" spc="20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95" dirty="0">
                <a:latin typeface="Times New Roman"/>
                <a:cs typeface="Times New Roman"/>
              </a:rPr>
              <a:t> </a:t>
            </a:r>
            <a:r>
              <a:rPr lang="fr-FR" sz="1800" dirty="0">
                <a:latin typeface="Times New Roman"/>
                <a:cs typeface="Times New Roman"/>
              </a:rPr>
              <a:t>fr</a:t>
            </a:r>
            <a:r>
              <a:rPr lang="fr-FR" sz="1800" spc="-15" dirty="0">
                <a:latin typeface="Times New Roman"/>
                <a:cs typeface="Times New Roman"/>
              </a:rPr>
              <a:t>o</a:t>
            </a:r>
            <a:r>
              <a:rPr lang="fr-FR" sz="1800" dirty="0">
                <a:latin typeface="Times New Roman"/>
                <a:cs typeface="Times New Roman"/>
              </a:rPr>
              <a:t>nt</a:t>
            </a:r>
            <a:r>
              <a:rPr lang="fr-FR" sz="1800" spc="5" dirty="0">
                <a:latin typeface="Times New Roman"/>
                <a:cs typeface="Times New Roman"/>
              </a:rPr>
              <a:t>a</a:t>
            </a:r>
            <a:r>
              <a:rPr lang="fr-FR" sz="1800" dirty="0">
                <a:latin typeface="Times New Roman"/>
                <a:cs typeface="Times New Roman"/>
              </a:rPr>
              <a:t>l</a:t>
            </a:r>
            <a:r>
              <a:rPr lang="fr-FR" sz="1800" spc="20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20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200" dirty="0">
                <a:latin typeface="Times New Roman"/>
                <a:cs typeface="Times New Roman"/>
              </a:rPr>
              <a:t> </a:t>
            </a:r>
            <a:r>
              <a:rPr lang="fr-FR" sz="1800" dirty="0">
                <a:latin typeface="Times New Roman"/>
                <a:cs typeface="Times New Roman"/>
              </a:rPr>
              <a:t>fai</a:t>
            </a:r>
            <a:r>
              <a:rPr lang="fr-FR" sz="1800" spc="-10" dirty="0">
                <a:latin typeface="Times New Roman"/>
                <a:cs typeface="Times New Roman"/>
              </a:rPr>
              <a:t>r</a:t>
            </a:r>
            <a:r>
              <a:rPr lang="fr-FR" sz="1800" dirty="0">
                <a:latin typeface="Times New Roman"/>
                <a:cs typeface="Times New Roman"/>
              </a:rPr>
              <a:t>e</a:t>
            </a:r>
            <a:r>
              <a:rPr lang="fr-FR" sz="1800" spc="200"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ebond</a:t>
            </a:r>
            <a:r>
              <a:rPr lang="fr-FR" sz="1800" spc="5" dirty="0">
                <a:latin typeface="Times New Roman"/>
                <a:cs typeface="Times New Roman"/>
              </a:rPr>
              <a:t>i</a:t>
            </a:r>
            <a:r>
              <a:rPr lang="fr-FR" sz="1800" dirty="0">
                <a:latin typeface="Times New Roman"/>
                <a:cs typeface="Times New Roman"/>
              </a:rPr>
              <a:t>r dans</a:t>
            </a:r>
            <a:r>
              <a:rPr lang="fr-FR" sz="1800" spc="-10" dirty="0">
                <a:latin typeface="Times New Roman"/>
                <a:cs typeface="Times New Roman"/>
              </a:rPr>
              <a:t> </a:t>
            </a:r>
            <a:r>
              <a:rPr lang="fr-FR" sz="1800" dirty="0">
                <a:latin typeface="Times New Roman"/>
                <a:cs typeface="Times New Roman"/>
              </a:rPr>
              <a:t>un</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a:t>
            </a:r>
            <a:r>
              <a:rPr lang="fr-FR" sz="1800" spc="-10" dirty="0">
                <a:latin typeface="Times New Roman"/>
                <a:cs typeface="Times New Roman"/>
              </a:rPr>
              <a:t> </a:t>
            </a:r>
            <a:r>
              <a:rPr lang="fr-FR" sz="1800" dirty="0">
                <a:latin typeface="Times New Roman"/>
                <a:cs typeface="Times New Roman"/>
              </a:rPr>
              <a:t>posé</a:t>
            </a:r>
            <a:r>
              <a:rPr lang="fr-FR" sz="1800" spc="-1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 </a:t>
            </a:r>
            <a:r>
              <a:rPr lang="fr-FR" sz="1800" dirty="0">
                <a:latin typeface="Times New Roman"/>
                <a:cs typeface="Times New Roman"/>
              </a:rPr>
              <a:t>sol,</a:t>
            </a:r>
            <a:r>
              <a:rPr lang="fr-FR" sz="1800" spc="-5" dirty="0">
                <a:latin typeface="Times New Roman"/>
                <a:cs typeface="Times New Roman"/>
              </a:rPr>
              <a:t> </a:t>
            </a:r>
            <a:r>
              <a:rPr lang="fr-FR" sz="1800" dirty="0">
                <a:latin typeface="Times New Roman"/>
                <a:cs typeface="Times New Roman"/>
              </a:rPr>
              <a:t>dans</a:t>
            </a:r>
            <a:r>
              <a:rPr lang="fr-FR" sz="1800" spc="-5" dirty="0">
                <a:latin typeface="Times New Roman"/>
                <a:cs typeface="Times New Roman"/>
              </a:rPr>
              <a:t> </a:t>
            </a:r>
            <a:r>
              <a:rPr lang="fr-FR" sz="1800" dirty="0">
                <a:latin typeface="Times New Roman"/>
                <a:cs typeface="Times New Roman"/>
              </a:rPr>
              <a:t>un</a:t>
            </a:r>
            <a:r>
              <a:rPr lang="fr-FR" sz="1800" spc="5" dirty="0">
                <a:latin typeface="Times New Roman"/>
                <a:cs typeface="Times New Roman"/>
              </a:rPr>
              <a:t> </a:t>
            </a:r>
            <a:r>
              <a:rPr lang="fr-FR" sz="1800" dirty="0">
                <a:latin typeface="Times New Roman"/>
                <a:cs typeface="Times New Roman"/>
              </a:rPr>
              <a:t>ang</a:t>
            </a:r>
            <a:r>
              <a:rPr lang="fr-FR" sz="1800" spc="5" dirty="0">
                <a:latin typeface="Times New Roman"/>
                <a:cs typeface="Times New Roman"/>
              </a:rPr>
              <a:t>l</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10"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50</a:t>
            </a:r>
            <a:r>
              <a:rPr lang="fr-FR" sz="1800" spc="5" dirty="0">
                <a:latin typeface="Times New Roman"/>
                <a:cs typeface="Times New Roman"/>
              </a:rPr>
              <a:t> </a:t>
            </a:r>
            <a:r>
              <a:rPr lang="fr-FR" sz="1800" dirty="0">
                <a:latin typeface="Times New Roman"/>
                <a:cs typeface="Times New Roman"/>
              </a:rPr>
              <a:t>cm</a:t>
            </a:r>
            <a:r>
              <a:rPr lang="fr-FR" sz="1800" spc="-5" dirty="0">
                <a:latin typeface="Times New Roman"/>
                <a:cs typeface="Times New Roman"/>
              </a:rPr>
              <a:t> </a:t>
            </a:r>
            <a:r>
              <a:rPr lang="fr-FR" sz="1800" dirty="0">
                <a:latin typeface="Times New Roman"/>
                <a:cs typeface="Times New Roman"/>
              </a:rPr>
              <a:t>du</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dirty="0">
                <a:latin typeface="Times New Roman"/>
                <a:cs typeface="Times New Roman"/>
              </a:rPr>
              <a:t>ral</a:t>
            </a:r>
            <a:r>
              <a:rPr lang="fr-FR" sz="1800" spc="-15"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dirty="0">
                <a:latin typeface="Times New Roman"/>
                <a:cs typeface="Times New Roman"/>
              </a:rPr>
              <a:t>20</a:t>
            </a:r>
            <a:r>
              <a:rPr lang="fr-FR" sz="1800" spc="5" dirty="0">
                <a:latin typeface="Times New Roman"/>
                <a:cs typeface="Times New Roman"/>
              </a:rPr>
              <a:t> </a:t>
            </a:r>
            <a:r>
              <a:rPr lang="fr-FR" sz="1800" dirty="0">
                <a:latin typeface="Times New Roman"/>
                <a:cs typeface="Times New Roman"/>
              </a:rPr>
              <a:t>cm</a:t>
            </a:r>
            <a:r>
              <a:rPr lang="fr-FR" sz="1800" spc="-5" dirty="0">
                <a:latin typeface="Times New Roman"/>
                <a:cs typeface="Times New Roman"/>
              </a:rPr>
              <a:t> </a:t>
            </a:r>
            <a:r>
              <a:rPr lang="fr-FR" sz="1800" dirty="0">
                <a:latin typeface="Times New Roman"/>
                <a:cs typeface="Times New Roman"/>
              </a:rPr>
              <a:t>du</a:t>
            </a:r>
            <a:r>
              <a:rPr lang="fr-FR" sz="1800" spc="-10"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al</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Avec ou sans la raquette.</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Avec une balle en mousse ou un ballon paille.</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Changer le côté d’exercice.</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Le patient peut partir du  « T »  ou rester près de l’angle.</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Objectif</a:t>
            </a:r>
            <a:r>
              <a:rPr lang="fr-FR" sz="1800" u="heavy" spc="-15"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marR="5080">
              <a:lnSpc>
                <a:spcPct val="100000"/>
              </a:lnSpc>
              <a:spcBef>
                <a:spcPts val="430"/>
              </a:spcBef>
            </a:pPr>
            <a:r>
              <a:rPr lang="fr-FR" sz="1800" spc="-165" dirty="0">
                <a:latin typeface="Times New Roman"/>
                <a:cs typeface="Times New Roman"/>
              </a:rPr>
              <a:t>Le patient</a:t>
            </a:r>
            <a:r>
              <a:rPr lang="fr-FR" sz="1800" dirty="0">
                <a:latin typeface="Times New Roman"/>
                <a:cs typeface="Times New Roman"/>
              </a:rPr>
              <a:t> </a:t>
            </a:r>
            <a:r>
              <a:rPr lang="fr-FR" sz="1800" spc="-135" dirty="0">
                <a:latin typeface="Times New Roman"/>
                <a:cs typeface="Times New Roman"/>
              </a:rPr>
              <a:t> </a:t>
            </a:r>
            <a:r>
              <a:rPr lang="fr-FR" sz="1800" dirty="0">
                <a:latin typeface="Times New Roman"/>
                <a:cs typeface="Times New Roman"/>
              </a:rPr>
              <a:t>appre</a:t>
            </a:r>
            <a:r>
              <a:rPr lang="fr-FR" sz="1800" spc="-10" dirty="0">
                <a:latin typeface="Times New Roman"/>
                <a:cs typeface="Times New Roman"/>
              </a:rPr>
              <a:t>n</a:t>
            </a:r>
            <a:r>
              <a:rPr lang="fr-FR" sz="1800" dirty="0">
                <a:latin typeface="Times New Roman"/>
                <a:cs typeface="Times New Roman"/>
              </a:rPr>
              <a:t>d </a:t>
            </a:r>
            <a:r>
              <a:rPr lang="fr-FR" sz="1800" spc="-135"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nsi </a:t>
            </a:r>
            <a:r>
              <a:rPr lang="fr-FR" sz="1800" spc="-145" dirty="0">
                <a:latin typeface="Times New Roman"/>
                <a:cs typeface="Times New Roman"/>
              </a:rPr>
              <a:t> </a:t>
            </a:r>
            <a:r>
              <a:rPr lang="fr-FR" sz="1800" dirty="0">
                <a:latin typeface="Times New Roman"/>
                <a:cs typeface="Times New Roman"/>
              </a:rPr>
              <a:t>à </a:t>
            </a:r>
            <a:r>
              <a:rPr lang="fr-FR" sz="1800" spc="-13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 </a:t>
            </a:r>
            <a:r>
              <a:rPr lang="fr-FR" sz="1800" spc="-140" dirty="0">
                <a:latin typeface="Times New Roman"/>
                <a:cs typeface="Times New Roman"/>
              </a:rPr>
              <a:t> </a:t>
            </a:r>
            <a:r>
              <a:rPr lang="fr-FR" sz="1800" dirty="0">
                <a:latin typeface="Times New Roman"/>
                <a:cs typeface="Times New Roman"/>
              </a:rPr>
              <a:t>se</a:t>
            </a:r>
            <a:r>
              <a:rPr lang="fr-FR" sz="1800" spc="-15" dirty="0">
                <a:latin typeface="Times New Roman"/>
                <a:cs typeface="Times New Roman"/>
              </a:rPr>
              <a:t>r</a:t>
            </a:r>
            <a:r>
              <a:rPr lang="fr-FR" sz="1800" dirty="0">
                <a:latin typeface="Times New Roman"/>
                <a:cs typeface="Times New Roman"/>
              </a:rPr>
              <a:t>vir </a:t>
            </a:r>
            <a:r>
              <a:rPr lang="fr-FR" sz="1800" spc="-130" dirty="0">
                <a:latin typeface="Times New Roman"/>
                <a:cs typeface="Times New Roman"/>
              </a:rPr>
              <a:t> </a:t>
            </a:r>
            <a:r>
              <a:rPr lang="fr-FR" sz="1800" dirty="0">
                <a:latin typeface="Times New Roman"/>
                <a:cs typeface="Times New Roman"/>
              </a:rPr>
              <a:t>des </a:t>
            </a:r>
            <a:r>
              <a:rPr lang="fr-FR" sz="1800" spc="-13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urs </a:t>
            </a:r>
            <a:r>
              <a:rPr lang="fr-FR" sz="1800" spc="-135" dirty="0">
                <a:latin typeface="Times New Roman"/>
                <a:cs typeface="Times New Roman"/>
              </a:rPr>
              <a:t> </a:t>
            </a:r>
            <a:r>
              <a:rPr lang="fr-FR" sz="1800" dirty="0">
                <a:latin typeface="Times New Roman"/>
                <a:cs typeface="Times New Roman"/>
              </a:rPr>
              <a:t>p</a:t>
            </a:r>
            <a:r>
              <a:rPr lang="fr-FR" sz="1800" spc="-15" dirty="0">
                <a:latin typeface="Times New Roman"/>
                <a:cs typeface="Times New Roman"/>
              </a:rPr>
              <a:t>o</a:t>
            </a:r>
            <a:r>
              <a:rPr lang="fr-FR" sz="1800" dirty="0">
                <a:latin typeface="Times New Roman"/>
                <a:cs typeface="Times New Roman"/>
              </a:rPr>
              <a:t>ur </a:t>
            </a:r>
            <a:r>
              <a:rPr lang="fr-FR" sz="1800" spc="-130" dirty="0">
                <a:latin typeface="Times New Roman"/>
                <a:cs typeface="Times New Roman"/>
              </a:rPr>
              <a:t> </a:t>
            </a:r>
            <a:r>
              <a:rPr lang="fr-FR" sz="1800" dirty="0">
                <a:latin typeface="Times New Roman"/>
                <a:cs typeface="Times New Roman"/>
              </a:rPr>
              <a:t>faire </a:t>
            </a:r>
            <a:r>
              <a:rPr lang="fr-FR" sz="1800" spc="-135" dirty="0">
                <a:latin typeface="Times New Roman"/>
                <a:cs typeface="Times New Roman"/>
              </a:rPr>
              <a:t> </a:t>
            </a:r>
            <a:r>
              <a:rPr lang="fr-FR" sz="1800" dirty="0">
                <a:latin typeface="Times New Roman"/>
                <a:cs typeface="Times New Roman"/>
              </a:rPr>
              <a:t>rebon</a:t>
            </a:r>
            <a:r>
              <a:rPr lang="fr-FR" sz="1800" spc="-15" dirty="0">
                <a:latin typeface="Times New Roman"/>
                <a:cs typeface="Times New Roman"/>
              </a:rPr>
              <a:t>d</a:t>
            </a:r>
            <a:r>
              <a:rPr lang="fr-FR" sz="1800" spc="-10" dirty="0">
                <a:latin typeface="Times New Roman"/>
                <a:cs typeface="Times New Roman"/>
              </a:rPr>
              <a:t>i</a:t>
            </a:r>
            <a:r>
              <a:rPr lang="fr-FR" sz="1800" dirty="0">
                <a:latin typeface="Times New Roman"/>
                <a:cs typeface="Times New Roman"/>
              </a:rPr>
              <a:t>r </a:t>
            </a:r>
            <a:r>
              <a:rPr lang="fr-FR" sz="1800" spc="-130" dirty="0">
                <a:latin typeface="Times New Roman"/>
                <a:cs typeface="Times New Roman"/>
              </a:rPr>
              <a:t> </a:t>
            </a:r>
            <a:r>
              <a:rPr lang="fr-FR" sz="1800" dirty="0">
                <a:latin typeface="Times New Roman"/>
                <a:cs typeface="Times New Roman"/>
              </a:rPr>
              <a:t>la </a:t>
            </a:r>
            <a:r>
              <a:rPr lang="fr-FR" sz="1800" spc="-140" dirty="0">
                <a:latin typeface="Times New Roman"/>
                <a:cs typeface="Times New Roman"/>
              </a:rPr>
              <a:t> </a:t>
            </a:r>
            <a:r>
              <a:rPr lang="fr-FR" sz="1800" dirty="0">
                <a:latin typeface="Times New Roman"/>
                <a:cs typeface="Times New Roman"/>
              </a:rPr>
              <a:t>balle </a:t>
            </a:r>
            <a:r>
              <a:rPr lang="fr-FR" sz="1800" spc="-140" dirty="0">
                <a:latin typeface="Times New Roman"/>
                <a:cs typeface="Times New Roman"/>
              </a:rPr>
              <a:t> </a:t>
            </a:r>
            <a:r>
              <a:rPr lang="fr-FR" sz="1800" dirty="0">
                <a:latin typeface="Times New Roman"/>
                <a:cs typeface="Times New Roman"/>
              </a:rPr>
              <a:t>à </a:t>
            </a:r>
            <a:r>
              <a:rPr lang="fr-FR" sz="1800" spc="-130" dirty="0">
                <a:latin typeface="Times New Roman"/>
                <a:cs typeface="Times New Roman"/>
              </a:rPr>
              <a:t> </a:t>
            </a:r>
            <a:r>
              <a:rPr lang="fr-FR" sz="1800" dirty="0">
                <a:latin typeface="Times New Roman"/>
                <a:cs typeface="Times New Roman"/>
              </a:rPr>
              <a:t>un </a:t>
            </a:r>
            <a:r>
              <a:rPr lang="fr-FR" sz="1800" spc="-145" dirty="0">
                <a:latin typeface="Times New Roman"/>
                <a:cs typeface="Times New Roman"/>
              </a:rPr>
              <a:t> </a:t>
            </a:r>
            <a:r>
              <a:rPr lang="fr-FR" sz="1800" dirty="0">
                <a:latin typeface="Times New Roman"/>
                <a:cs typeface="Times New Roman"/>
              </a:rPr>
              <a:t>endroit préc</a:t>
            </a:r>
            <a:r>
              <a:rPr lang="fr-FR" sz="1800" spc="5" dirty="0">
                <a:latin typeface="Times New Roman"/>
                <a:cs typeface="Times New Roman"/>
              </a:rPr>
              <a:t>i</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spcBef>
                <a:spcPts val="430"/>
              </a:spcBef>
              <a:tabLst>
                <a:tab pos="910590" algn="l"/>
              </a:tabLst>
            </a:pPr>
            <a:r>
              <a:rPr lang="fr-FR" dirty="0">
                <a:latin typeface="Times New Roman"/>
                <a:cs typeface="Times New Roman"/>
              </a:rPr>
              <a:t>Cerceaux, raquettes, balles en mousse ou ballon paille.</a:t>
            </a:r>
          </a:p>
        </p:txBody>
      </p:sp>
      <p:sp>
        <p:nvSpPr>
          <p:cNvPr id="3" name="object 3"/>
          <p:cNvSpPr txBox="1"/>
          <p:nvPr/>
        </p:nvSpPr>
        <p:spPr>
          <a:xfrm>
            <a:off x="6261100" y="285507"/>
            <a:ext cx="3505200"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Double Mur </a:t>
            </a:r>
            <a:r>
              <a:rPr lang="fr-FR" sz="4000" dirty="0">
                <a:latin typeface="Trebuchet MS"/>
                <a:cs typeface="Trebuchet MS"/>
              </a:rPr>
              <a:t>d’Attaque</a:t>
            </a:r>
          </a:p>
        </p:txBody>
      </p:sp>
      <p:sp>
        <p:nvSpPr>
          <p:cNvPr id="4" name="object 4"/>
          <p:cNvSpPr txBox="1">
            <a:spLocks noGrp="1"/>
          </p:cNvSpPr>
          <p:nvPr>
            <p:ph type="title"/>
          </p:nvPr>
        </p:nvSpPr>
        <p:spPr>
          <a:xfrm>
            <a:off x="1121536" y="200025"/>
            <a:ext cx="8475472" cy="615553"/>
          </a:xfrm>
          <a:prstGeom prst="rect">
            <a:avLst/>
          </a:prstGeom>
        </p:spPr>
        <p:txBody>
          <a:bodyPr vert="horz" wrap="square" lIns="0" tIns="0" rIns="0" bIns="0" rtlCol="0">
            <a:spAutoFit/>
          </a:bodyPr>
          <a:lstStyle/>
          <a:p>
            <a:pPr marL="172720">
              <a:lnSpc>
                <a:spcPct val="100000"/>
              </a:lnSpc>
            </a:pPr>
            <a:r>
              <a:rPr lang="fr-FR" dirty="0"/>
              <a:t>Directe et Indirecte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01892426-9995-488F-88D6-557F60327BB8}"/>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58</a:t>
            </a:fld>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90650" y="1545518"/>
            <a:ext cx="8190865" cy="4729500"/>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2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10" dirty="0">
                <a:latin typeface="Times New Roman"/>
                <a:cs typeface="Times New Roman"/>
              </a:rPr>
              <a:t> </a:t>
            </a:r>
            <a:r>
              <a:rPr lang="fr-FR" sz="1800" dirty="0">
                <a:latin typeface="Times New Roman"/>
                <a:cs typeface="Times New Roman"/>
              </a:rPr>
              <a:t>e</a:t>
            </a:r>
            <a:r>
              <a:rPr lang="fr-FR" sz="1800" spc="-10" dirty="0">
                <a:latin typeface="Times New Roman"/>
                <a:cs typeface="Times New Roman"/>
              </a:rPr>
              <a:t>n</a:t>
            </a:r>
            <a:r>
              <a:rPr lang="fr-FR" sz="1800" dirty="0">
                <a:latin typeface="Times New Roman"/>
                <a:cs typeface="Times New Roman"/>
              </a:rPr>
              <a:t>v</a:t>
            </a:r>
            <a:r>
              <a:rPr lang="fr-FR" sz="1800" spc="-15" dirty="0">
                <a:latin typeface="Times New Roman"/>
                <a:cs typeface="Times New Roman"/>
              </a:rPr>
              <a:t>o</a:t>
            </a:r>
            <a:r>
              <a:rPr lang="fr-FR" sz="1800" spc="20" dirty="0">
                <a:latin typeface="Times New Roman"/>
                <a:cs typeface="Times New Roman"/>
              </a:rPr>
              <a:t>y</a:t>
            </a:r>
            <a:r>
              <a:rPr lang="fr-FR" sz="1800" dirty="0">
                <a:latin typeface="Times New Roman"/>
                <a:cs typeface="Times New Roman"/>
              </a:rPr>
              <a:t>er</a:t>
            </a:r>
            <a:r>
              <a:rPr lang="fr-FR" sz="1800" spc="10" dirty="0">
                <a:latin typeface="Times New Roman"/>
                <a:cs typeface="Times New Roman"/>
              </a:rPr>
              <a:t> </a:t>
            </a:r>
            <a:r>
              <a:rPr lang="fr-FR" sz="1800" dirty="0">
                <a:latin typeface="Times New Roman"/>
                <a:cs typeface="Times New Roman"/>
              </a:rPr>
              <a:t>une</a:t>
            </a:r>
            <a:r>
              <a:rPr lang="fr-FR" sz="1800" spc="2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a:t>
            </a:r>
            <a:r>
              <a:rPr lang="fr-FR" sz="1800" spc="15" dirty="0">
                <a:latin typeface="Times New Roman"/>
                <a:cs typeface="Times New Roman"/>
              </a:rPr>
              <a:t> </a:t>
            </a:r>
            <a:r>
              <a:rPr lang="fr-FR" sz="1800" dirty="0">
                <a:latin typeface="Times New Roman"/>
                <a:cs typeface="Times New Roman"/>
              </a:rPr>
              <a:t>dans</a:t>
            </a:r>
            <a:r>
              <a:rPr lang="fr-FR" sz="1800" spc="15" dirty="0">
                <a:latin typeface="Times New Roman"/>
                <a:cs typeface="Times New Roman"/>
              </a:rPr>
              <a:t> </a:t>
            </a:r>
            <a:r>
              <a:rPr lang="fr-FR" sz="1800" dirty="0">
                <a:latin typeface="Times New Roman"/>
                <a:cs typeface="Times New Roman"/>
              </a:rPr>
              <a:t>d’un</a:t>
            </a:r>
            <a:r>
              <a:rPr lang="fr-FR" sz="1800" spc="1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spc="-15" dirty="0">
                <a:latin typeface="Times New Roman"/>
                <a:cs typeface="Times New Roman"/>
              </a:rPr>
              <a:t>r</a:t>
            </a:r>
            <a:r>
              <a:rPr lang="fr-FR" sz="1800" dirty="0">
                <a:latin typeface="Times New Roman"/>
                <a:cs typeface="Times New Roman"/>
              </a:rPr>
              <a:t>c</a:t>
            </a:r>
            <a:r>
              <a:rPr lang="fr-FR" sz="1800" spc="5" dirty="0">
                <a:latin typeface="Times New Roman"/>
                <a:cs typeface="Times New Roman"/>
              </a:rPr>
              <a:t>e</a:t>
            </a:r>
            <a:r>
              <a:rPr lang="fr-FR" sz="1800" spc="-10" dirty="0">
                <a:latin typeface="Times New Roman"/>
                <a:cs typeface="Times New Roman"/>
              </a:rPr>
              <a:t>a</a:t>
            </a:r>
            <a:r>
              <a:rPr lang="fr-FR" sz="1800" dirty="0">
                <a:latin typeface="Times New Roman"/>
                <a:cs typeface="Times New Roman"/>
              </a:rPr>
              <a:t>u</a:t>
            </a:r>
            <a:r>
              <a:rPr lang="fr-FR" sz="1800" spc="25" dirty="0">
                <a:latin typeface="Times New Roman"/>
                <a:cs typeface="Times New Roman"/>
              </a:rPr>
              <a:t> </a:t>
            </a:r>
            <a:r>
              <a:rPr lang="fr-FR" sz="1800" dirty="0">
                <a:latin typeface="Times New Roman"/>
                <a:cs typeface="Times New Roman"/>
              </a:rPr>
              <a:t>fixé</a:t>
            </a:r>
            <a:r>
              <a:rPr lang="fr-FR" sz="1800" spc="15" dirty="0">
                <a:latin typeface="Times New Roman"/>
                <a:cs typeface="Times New Roman"/>
              </a:rPr>
              <a:t> </a:t>
            </a:r>
            <a:r>
              <a:rPr lang="fr-FR" sz="1800" dirty="0">
                <a:latin typeface="Times New Roman"/>
                <a:cs typeface="Times New Roman"/>
              </a:rPr>
              <a:t>au</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a:t>
            </a:r>
            <a:r>
              <a:rPr lang="fr-FR" sz="1800" spc="-95" dirty="0">
                <a:latin typeface="Times New Roman"/>
                <a:cs typeface="Times New Roman"/>
              </a:rPr>
              <a:t>r</a:t>
            </a:r>
            <a:r>
              <a:rPr lang="fr-FR" sz="1800" dirty="0">
                <a:latin typeface="Times New Roman"/>
                <a:cs typeface="Times New Roman"/>
              </a:rPr>
              <a:t>.</a:t>
            </a:r>
            <a:r>
              <a:rPr lang="fr-FR" sz="1800" spc="10" dirty="0">
                <a:latin typeface="Times New Roman"/>
                <a:cs typeface="Times New Roman"/>
              </a:rPr>
              <a:t> </a:t>
            </a:r>
            <a:r>
              <a:rPr lang="fr-FR" sz="1800" spc="-15"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t</a:t>
            </a:r>
            <a:r>
              <a:rPr lang="fr-FR" sz="1800" dirty="0">
                <a:latin typeface="Times New Roman"/>
                <a:cs typeface="Times New Roman"/>
              </a:rPr>
              <a:t>te</a:t>
            </a:r>
            <a:r>
              <a:rPr lang="fr-FR" sz="1800" spc="15" dirty="0">
                <a:latin typeface="Times New Roman"/>
                <a:cs typeface="Times New Roman"/>
              </a:rPr>
              <a:t> </a:t>
            </a:r>
            <a:r>
              <a:rPr lang="fr-FR" sz="1800" dirty="0">
                <a:latin typeface="Times New Roman"/>
                <a:cs typeface="Times New Roman"/>
              </a:rPr>
              <a:t>dern</a:t>
            </a:r>
            <a:r>
              <a:rPr lang="fr-FR" sz="1800" spc="-10" dirty="0">
                <a:latin typeface="Times New Roman"/>
                <a:cs typeface="Times New Roman"/>
              </a:rPr>
              <a:t>i</a:t>
            </a:r>
            <a:r>
              <a:rPr lang="fr-FR" sz="1800" dirty="0">
                <a:latin typeface="Times New Roman"/>
                <a:cs typeface="Times New Roman"/>
              </a:rPr>
              <a:t>ère</a:t>
            </a:r>
            <a:r>
              <a:rPr lang="fr-FR" sz="1800" spc="20" dirty="0">
                <a:latin typeface="Times New Roman"/>
                <a:cs typeface="Times New Roman"/>
              </a:rPr>
              <a:t> </a:t>
            </a:r>
            <a:r>
              <a:rPr lang="fr-FR" sz="1800" dirty="0">
                <a:latin typeface="Times New Roman"/>
                <a:cs typeface="Times New Roman"/>
              </a:rPr>
              <a:t>ap</a:t>
            </a:r>
            <a:r>
              <a:rPr lang="fr-FR" sz="1800" spc="-10" dirty="0">
                <a:latin typeface="Times New Roman"/>
                <a:cs typeface="Times New Roman"/>
              </a:rPr>
              <a:t>r</a:t>
            </a:r>
            <a:r>
              <a:rPr lang="fr-FR" sz="1800" dirty="0">
                <a:latin typeface="Times New Roman"/>
                <a:cs typeface="Times New Roman"/>
              </a:rPr>
              <a:t>ès</a:t>
            </a:r>
            <a:r>
              <a:rPr lang="fr-FR" sz="1800" spc="15" dirty="0">
                <a:latin typeface="Times New Roman"/>
                <a:cs typeface="Times New Roman"/>
              </a:rPr>
              <a:t> </a:t>
            </a:r>
            <a:r>
              <a:rPr lang="fr-FR" sz="1800" dirty="0">
                <a:latin typeface="Times New Roman"/>
                <a:cs typeface="Times New Roman"/>
              </a:rPr>
              <a:t>avo</a:t>
            </a:r>
            <a:r>
              <a:rPr lang="fr-FR" sz="1800" spc="5" dirty="0">
                <a:latin typeface="Times New Roman"/>
                <a:cs typeface="Times New Roman"/>
              </a:rPr>
              <a:t>i</a:t>
            </a:r>
            <a:r>
              <a:rPr lang="fr-FR" sz="1800" dirty="0">
                <a:latin typeface="Times New Roman"/>
                <a:cs typeface="Times New Roman"/>
              </a:rPr>
              <a:t>r rebondit</a:t>
            </a:r>
            <a:r>
              <a:rPr lang="fr-FR" sz="1800" spc="85" dirty="0">
                <a:latin typeface="Times New Roman"/>
                <a:cs typeface="Times New Roman"/>
              </a:rPr>
              <a:t> </a:t>
            </a:r>
            <a:r>
              <a:rPr lang="fr-FR" sz="1800" dirty="0">
                <a:latin typeface="Times New Roman"/>
                <a:cs typeface="Times New Roman"/>
              </a:rPr>
              <a:t>sur</a:t>
            </a:r>
            <a:r>
              <a:rPr lang="fr-FR" sz="1800" spc="85" dirty="0">
                <a:latin typeface="Times New Roman"/>
                <a:cs typeface="Times New Roman"/>
              </a:rPr>
              <a:t> </a:t>
            </a:r>
            <a:r>
              <a:rPr lang="fr-FR" sz="1800" dirty="0">
                <a:latin typeface="Times New Roman"/>
                <a:cs typeface="Times New Roman"/>
              </a:rPr>
              <a:t>le</a:t>
            </a:r>
            <a:r>
              <a:rPr lang="fr-FR" sz="1800" spc="7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90" dirty="0">
                <a:latin typeface="Times New Roman"/>
                <a:cs typeface="Times New Roman"/>
              </a:rPr>
              <a:t> </a:t>
            </a:r>
            <a:r>
              <a:rPr lang="fr-FR" sz="1800" dirty="0">
                <a:latin typeface="Times New Roman"/>
                <a:cs typeface="Times New Roman"/>
              </a:rPr>
              <a:t>doit</a:t>
            </a:r>
            <a:r>
              <a:rPr lang="fr-FR" sz="1800" spc="95" dirty="0">
                <a:latin typeface="Times New Roman"/>
                <a:cs typeface="Times New Roman"/>
              </a:rPr>
              <a:t> </a:t>
            </a:r>
            <a:r>
              <a:rPr lang="fr-FR" sz="1800" dirty="0">
                <a:latin typeface="Times New Roman"/>
                <a:cs typeface="Times New Roman"/>
              </a:rPr>
              <a:t>re</a:t>
            </a:r>
            <a:r>
              <a:rPr lang="fr-FR" sz="1800" spc="-15" dirty="0">
                <a:latin typeface="Times New Roman"/>
                <a:cs typeface="Times New Roman"/>
              </a:rPr>
              <a:t>p</a:t>
            </a:r>
            <a:r>
              <a:rPr lang="fr-FR" sz="1800" dirty="0">
                <a:latin typeface="Times New Roman"/>
                <a:cs typeface="Times New Roman"/>
              </a:rPr>
              <a:t>ar</a:t>
            </a:r>
            <a:r>
              <a:rPr lang="fr-FR" sz="1800" spc="5" dirty="0">
                <a:latin typeface="Times New Roman"/>
                <a:cs typeface="Times New Roman"/>
              </a:rPr>
              <a:t>t</a:t>
            </a:r>
            <a:r>
              <a:rPr lang="fr-FR" sz="1800" dirty="0">
                <a:latin typeface="Times New Roman"/>
                <a:cs typeface="Times New Roman"/>
              </a:rPr>
              <a:t>ir</a:t>
            </a:r>
            <a:r>
              <a:rPr lang="fr-FR" sz="1800" spc="85" dirty="0">
                <a:latin typeface="Times New Roman"/>
                <a:cs typeface="Times New Roman"/>
              </a:rPr>
              <a:t> </a:t>
            </a:r>
            <a:r>
              <a:rPr lang="fr-FR" sz="1800" dirty="0">
                <a:latin typeface="Times New Roman"/>
                <a:cs typeface="Times New Roman"/>
              </a:rPr>
              <a:t>en</a:t>
            </a:r>
            <a:r>
              <a:rPr lang="fr-FR" sz="1800" spc="9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assant</a:t>
            </a:r>
            <a:r>
              <a:rPr lang="fr-FR" sz="1800" spc="80" dirty="0">
                <a:latin typeface="Times New Roman"/>
                <a:cs typeface="Times New Roman"/>
              </a:rPr>
              <a:t> </a:t>
            </a:r>
            <a:r>
              <a:rPr lang="fr-FR" sz="1800" dirty="0">
                <a:latin typeface="Times New Roman"/>
                <a:cs typeface="Times New Roman"/>
              </a:rPr>
              <a:t>à</a:t>
            </a:r>
            <a:r>
              <a:rPr lang="fr-FR" sz="1800" spc="90" dirty="0">
                <a:latin typeface="Times New Roman"/>
                <a:cs typeface="Times New Roman"/>
              </a:rPr>
              <a:t> </a:t>
            </a:r>
            <a:r>
              <a:rPr lang="fr-FR" sz="1800" dirty="0">
                <a:latin typeface="Times New Roman"/>
                <a:cs typeface="Times New Roman"/>
              </a:rPr>
              <a:t>t</a:t>
            </a:r>
            <a:r>
              <a:rPr lang="fr-FR" sz="1800" spc="-10" dirty="0">
                <a:latin typeface="Times New Roman"/>
                <a:cs typeface="Times New Roman"/>
              </a:rPr>
              <a:t>ra</a:t>
            </a:r>
            <a:r>
              <a:rPr lang="fr-FR" sz="1800" dirty="0">
                <a:latin typeface="Times New Roman"/>
                <a:cs typeface="Times New Roman"/>
              </a:rPr>
              <a:t>vers</a:t>
            </a:r>
            <a:r>
              <a:rPr lang="fr-FR" sz="1800" spc="90" dirty="0">
                <a:latin typeface="Times New Roman"/>
                <a:cs typeface="Times New Roman"/>
              </a:rPr>
              <a:t> </a:t>
            </a:r>
            <a:r>
              <a:rPr lang="fr-FR" sz="1800" dirty="0">
                <a:latin typeface="Times New Roman"/>
                <a:cs typeface="Times New Roman"/>
              </a:rPr>
              <a:t>à</a:t>
            </a:r>
            <a:r>
              <a:rPr lang="fr-FR" sz="1800" spc="90" dirty="0">
                <a:latin typeface="Times New Roman"/>
                <a:cs typeface="Times New Roman"/>
              </a:rPr>
              <a:t> </a:t>
            </a:r>
            <a:r>
              <a:rPr lang="fr-FR" sz="1800" dirty="0">
                <a:latin typeface="Times New Roman"/>
                <a:cs typeface="Times New Roman"/>
              </a:rPr>
              <a:t>un</a:t>
            </a:r>
            <a:r>
              <a:rPr lang="fr-FR" sz="1800" spc="7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u</a:t>
            </a:r>
            <a:r>
              <a:rPr lang="fr-FR" sz="1800" dirty="0">
                <a:latin typeface="Times New Roman"/>
                <a:cs typeface="Times New Roman"/>
              </a:rPr>
              <a:t>tre</a:t>
            </a:r>
            <a:r>
              <a:rPr lang="fr-FR" sz="1800" spc="85"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er</a:t>
            </a:r>
            <a:r>
              <a:rPr lang="fr-FR" sz="1800" spc="5"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a:t>
            </a:r>
            <a:r>
              <a:rPr lang="fr-FR" sz="1800" spc="80" dirty="0">
                <a:latin typeface="Times New Roman"/>
                <a:cs typeface="Times New Roman"/>
              </a:rPr>
              <a:t> </a:t>
            </a:r>
            <a:r>
              <a:rPr lang="fr-FR" sz="1800" dirty="0">
                <a:latin typeface="Times New Roman"/>
                <a:cs typeface="Times New Roman"/>
              </a:rPr>
              <a:t>p</a:t>
            </a:r>
            <a:r>
              <a:rPr lang="fr-FR" sz="1800" spc="-10"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é</a:t>
            </a:r>
            <a:r>
              <a:rPr lang="fr-FR" sz="1800" spc="85" dirty="0">
                <a:latin typeface="Times New Roman"/>
                <a:cs typeface="Times New Roman"/>
              </a:rPr>
              <a:t> </a:t>
            </a:r>
            <a:r>
              <a:rPr lang="fr-FR" sz="1800" dirty="0">
                <a:latin typeface="Times New Roman"/>
                <a:cs typeface="Times New Roman"/>
              </a:rPr>
              <a:t>en</a:t>
            </a:r>
            <a:r>
              <a:rPr lang="fr-FR" sz="1800" spc="65" dirty="0">
                <a:latin typeface="Times New Roman"/>
                <a:cs typeface="Times New Roman"/>
              </a:rPr>
              <a:t> </a:t>
            </a:r>
            <a:r>
              <a:rPr lang="fr-FR" sz="1800" dirty="0">
                <a:latin typeface="Times New Roman"/>
                <a:cs typeface="Times New Roman"/>
              </a:rPr>
              <a:t>face</a:t>
            </a:r>
            <a:r>
              <a:rPr lang="fr-FR" sz="1800" spc="85" dirty="0">
                <a:latin typeface="Times New Roman"/>
                <a:cs typeface="Times New Roman"/>
              </a:rPr>
              <a:t> </a:t>
            </a:r>
            <a:r>
              <a:rPr lang="fr-FR" sz="1800" dirty="0">
                <a:latin typeface="Times New Roman"/>
                <a:cs typeface="Times New Roman"/>
              </a:rPr>
              <a:t>du pre</a:t>
            </a:r>
            <a:r>
              <a:rPr lang="fr-FR" sz="1800" spc="-10" dirty="0">
                <a:latin typeface="Times New Roman"/>
                <a:cs typeface="Times New Roman"/>
              </a:rPr>
              <a:t>m</a:t>
            </a:r>
            <a:r>
              <a:rPr lang="fr-FR" sz="1800" dirty="0">
                <a:latin typeface="Times New Roman"/>
                <a:cs typeface="Times New Roman"/>
              </a:rPr>
              <a:t>i</a:t>
            </a:r>
            <a:r>
              <a:rPr lang="fr-FR" sz="1800" spc="5" dirty="0">
                <a:latin typeface="Times New Roman"/>
                <a:cs typeface="Times New Roman"/>
              </a:rPr>
              <a:t>e</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a:t>
            </a:r>
            <a:endParaRPr lang="fr-FR" sz="1800" dirty="0">
              <a:latin typeface="Times New Roman"/>
              <a:cs typeface="Times New Roman"/>
            </a:endParaRPr>
          </a:p>
          <a:p>
            <a:pPr marL="12700" marR="5080" lvl="1" algn="just">
              <a:spcBef>
                <a:spcPts val="430"/>
              </a:spcBef>
              <a:tabLst>
                <a:tab pos="910590" algn="l"/>
              </a:tabLst>
            </a:pPr>
            <a:r>
              <a:rPr lang="fr-FR" dirty="0">
                <a:latin typeface="Times New Roman"/>
                <a:cs typeface="Times New Roman"/>
              </a:rPr>
              <a:t>Un autre patient peut attendre que la balle soit passée à travers les cerceaux et la frapper à la volée ou au rebond en visant une cible.</a:t>
            </a:r>
          </a:p>
          <a:p>
            <a:pPr lvl="1">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715">
              <a:lnSpc>
                <a:spcPct val="100000"/>
              </a:lnSpc>
              <a:spcBef>
                <a:spcPts val="430"/>
              </a:spcBef>
            </a:pPr>
            <a:r>
              <a:rPr lang="fr-FR" sz="1800" spc="-165" dirty="0">
                <a:latin typeface="Times New Roman"/>
                <a:cs typeface="Times New Roman"/>
              </a:rPr>
              <a:t>Le patient</a:t>
            </a:r>
            <a:r>
              <a:rPr lang="fr-FR" sz="1800" spc="75" dirty="0">
                <a:latin typeface="Times New Roman"/>
                <a:cs typeface="Times New Roman"/>
              </a:rPr>
              <a:t> </a:t>
            </a:r>
            <a:r>
              <a:rPr lang="fr-FR" sz="1800" dirty="0">
                <a:latin typeface="Times New Roman"/>
                <a:cs typeface="Times New Roman"/>
              </a:rPr>
              <a:t>d</a:t>
            </a:r>
            <a:r>
              <a:rPr lang="fr-FR" sz="1800" spc="-10" dirty="0">
                <a:latin typeface="Times New Roman"/>
                <a:cs typeface="Times New Roman"/>
              </a:rPr>
              <a:t>é</a:t>
            </a:r>
            <a:r>
              <a:rPr lang="fr-FR" sz="1800" dirty="0">
                <a:latin typeface="Times New Roman"/>
                <a:cs typeface="Times New Roman"/>
              </a:rPr>
              <a:t>cou</a:t>
            </a:r>
            <a:r>
              <a:rPr lang="fr-FR" sz="1800" spc="-10" dirty="0">
                <a:latin typeface="Times New Roman"/>
                <a:cs typeface="Times New Roman"/>
              </a:rPr>
              <a:t>v</a:t>
            </a:r>
            <a:r>
              <a:rPr lang="fr-FR" sz="1800" dirty="0">
                <a:latin typeface="Times New Roman"/>
                <a:cs typeface="Times New Roman"/>
              </a:rPr>
              <a:t>re</a:t>
            </a:r>
            <a:r>
              <a:rPr lang="fr-FR" sz="1800" spc="80" dirty="0">
                <a:latin typeface="Times New Roman"/>
                <a:cs typeface="Times New Roman"/>
              </a:rPr>
              <a:t> </a:t>
            </a:r>
            <a:r>
              <a:rPr lang="fr-FR" sz="1800" dirty="0">
                <a:latin typeface="Times New Roman"/>
                <a:cs typeface="Times New Roman"/>
              </a:rPr>
              <a:t>qu</a:t>
            </a:r>
            <a:r>
              <a:rPr lang="fr-FR" sz="1800" spc="-15" dirty="0">
                <a:latin typeface="Times New Roman"/>
                <a:cs typeface="Times New Roman"/>
              </a:rPr>
              <a:t>’</a:t>
            </a:r>
            <a:r>
              <a:rPr lang="fr-FR" sz="1800" dirty="0">
                <a:latin typeface="Times New Roman"/>
                <a:cs typeface="Times New Roman"/>
              </a:rPr>
              <a:t>il</a:t>
            </a:r>
            <a:r>
              <a:rPr lang="fr-FR" sz="1800" spc="70" dirty="0">
                <a:latin typeface="Times New Roman"/>
                <a:cs typeface="Times New Roman"/>
              </a:rPr>
              <a:t> </a:t>
            </a:r>
            <a:r>
              <a:rPr lang="fr-FR" sz="1800" dirty="0">
                <a:latin typeface="Times New Roman"/>
                <a:cs typeface="Times New Roman"/>
              </a:rPr>
              <a:t>pe</a:t>
            </a:r>
            <a:r>
              <a:rPr lang="fr-FR" sz="1800" spc="-10" dirty="0">
                <a:latin typeface="Times New Roman"/>
                <a:cs typeface="Times New Roman"/>
              </a:rPr>
              <a:t>u</a:t>
            </a:r>
            <a:r>
              <a:rPr lang="fr-FR" sz="1800" dirty="0">
                <a:latin typeface="Times New Roman"/>
                <a:cs typeface="Times New Roman"/>
              </a:rPr>
              <a:t>t</a:t>
            </a:r>
            <a:r>
              <a:rPr lang="fr-FR" sz="1800" spc="80"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iser</a:t>
            </a:r>
            <a:r>
              <a:rPr lang="fr-FR" sz="1800" spc="80" dirty="0">
                <a:latin typeface="Times New Roman"/>
                <a:cs typeface="Times New Roman"/>
              </a:rPr>
              <a:t> </a:t>
            </a:r>
            <a:r>
              <a:rPr lang="fr-FR" sz="1800" dirty="0">
                <a:latin typeface="Times New Roman"/>
                <a:cs typeface="Times New Roman"/>
              </a:rPr>
              <a:t>un</a:t>
            </a:r>
            <a:r>
              <a:rPr lang="fr-FR" sz="1800" spc="50" dirty="0">
                <a:latin typeface="Times New Roman"/>
                <a:cs typeface="Times New Roman"/>
              </a:rPr>
              <a:t> </a:t>
            </a:r>
            <a:r>
              <a:rPr lang="fr-FR" sz="1800" dirty="0">
                <a:latin typeface="Times New Roman"/>
                <a:cs typeface="Times New Roman"/>
              </a:rPr>
              <a:t>endroit</a:t>
            </a:r>
            <a:r>
              <a:rPr lang="fr-FR" sz="1800" spc="75"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ec</a:t>
            </a:r>
            <a:r>
              <a:rPr lang="fr-FR" sz="1800" spc="7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spc="-15" dirty="0">
                <a:latin typeface="Times New Roman"/>
                <a:cs typeface="Times New Roman"/>
              </a:rPr>
              <a:t>n</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n</a:t>
            </a:r>
            <a:r>
              <a:rPr lang="fr-FR" sz="1800" spc="-10" dirty="0">
                <a:latin typeface="Times New Roman"/>
                <a:cs typeface="Times New Roman"/>
              </a:rPr>
              <a:t>t</a:t>
            </a:r>
            <a:r>
              <a:rPr lang="fr-FR" sz="1800" dirty="0">
                <a:latin typeface="Times New Roman"/>
                <a:cs typeface="Times New Roman"/>
              </a:rPr>
              <a:t>ion</a:t>
            </a:r>
            <a:r>
              <a:rPr lang="fr-FR" sz="1800" spc="70" dirty="0">
                <a:latin typeface="Times New Roman"/>
                <a:cs typeface="Times New Roman"/>
              </a:rPr>
              <a:t> </a:t>
            </a:r>
            <a:r>
              <a:rPr lang="fr-FR" sz="1800" dirty="0">
                <a:latin typeface="Times New Roman"/>
                <a:cs typeface="Times New Roman"/>
              </a:rPr>
              <a:t>de</a:t>
            </a:r>
            <a:r>
              <a:rPr lang="fr-FR" sz="1800" spc="7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ire</a:t>
            </a:r>
            <a:r>
              <a:rPr lang="fr-FR" sz="1800" spc="75" dirty="0">
                <a:latin typeface="Times New Roman"/>
                <a:cs typeface="Times New Roman"/>
              </a:rPr>
              <a:t> </a:t>
            </a:r>
            <a:r>
              <a:rPr lang="fr-FR" sz="1800" dirty="0">
                <a:latin typeface="Times New Roman"/>
                <a:cs typeface="Times New Roman"/>
              </a:rPr>
              <a:t>rebondir</a:t>
            </a:r>
            <a:r>
              <a:rPr lang="fr-FR" sz="1800" spc="60" dirty="0">
                <a:latin typeface="Times New Roman"/>
                <a:cs typeface="Times New Roman"/>
              </a:rPr>
              <a:t> </a:t>
            </a:r>
            <a:r>
              <a:rPr lang="fr-FR" sz="1800" dirty="0">
                <a:latin typeface="Times New Roman"/>
                <a:cs typeface="Times New Roman"/>
              </a:rPr>
              <a:t>la</a:t>
            </a:r>
            <a:r>
              <a:rPr lang="fr-FR" sz="1800" spc="7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60" dirty="0">
                <a:latin typeface="Times New Roman"/>
                <a:cs typeface="Times New Roman"/>
              </a:rPr>
              <a:t> </a:t>
            </a:r>
            <a:r>
              <a:rPr lang="fr-FR" sz="1800" dirty="0">
                <a:latin typeface="Times New Roman"/>
                <a:cs typeface="Times New Roman"/>
              </a:rPr>
              <a:t>à un</a:t>
            </a:r>
            <a:r>
              <a:rPr lang="fr-FR" sz="1800" spc="-10"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dirty="0">
                <a:latin typeface="Times New Roman"/>
                <a:cs typeface="Times New Roman"/>
              </a:rPr>
              <a:t>re endroi</a:t>
            </a:r>
            <a:r>
              <a:rPr lang="fr-FR" sz="1800" spc="5" dirty="0">
                <a:latin typeface="Times New Roman"/>
                <a:cs typeface="Times New Roman"/>
              </a:rPr>
              <a:t>t</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gn="just">
              <a:lnSpc>
                <a:spcPct val="100000"/>
              </a:lnSpc>
              <a:spcBef>
                <a:spcPts val="430"/>
              </a:spcBef>
              <a:tabLst>
                <a:tab pos="910590" algn="l"/>
              </a:tabLst>
            </a:pPr>
            <a:r>
              <a:rPr lang="fr-FR" dirty="0">
                <a:latin typeface="Times New Roman"/>
                <a:cs typeface="Times New Roman"/>
              </a:rPr>
              <a:t>Cerceaux souples et cerceaux rigides, plots, piquets, balles en mousse.</a:t>
            </a:r>
          </a:p>
        </p:txBody>
      </p:sp>
      <p:sp>
        <p:nvSpPr>
          <p:cNvPr id="3" name="object 3"/>
          <p:cNvSpPr txBox="1"/>
          <p:nvPr/>
        </p:nvSpPr>
        <p:spPr>
          <a:xfrm>
            <a:off x="7251700" y="285507"/>
            <a:ext cx="2514599"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Double</a:t>
            </a:r>
          </a:p>
          <a:p>
            <a:pPr marL="490855">
              <a:lnSpc>
                <a:spcPct val="100000"/>
              </a:lnSpc>
            </a:pPr>
            <a:r>
              <a:rPr lang="fr-FR" sz="4000" dirty="0">
                <a:latin typeface="Arial"/>
                <a:cs typeface="Arial"/>
              </a:rPr>
              <a:t>Cerceau</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Directe et Indirecte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5A18F5C0-E1F3-4742-9531-C3E7F2CA6F3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59</a:t>
            </a:fld>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90650" y="1706173"/>
            <a:ext cx="8188959" cy="2544286"/>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Les</a:t>
            </a:r>
            <a:r>
              <a:rPr lang="fr-FR" sz="1800" spc="215" dirty="0">
                <a:latin typeface="Times New Roman"/>
                <a:cs typeface="Times New Roman"/>
              </a:rPr>
              <a:t> </a:t>
            </a:r>
            <a:r>
              <a:rPr lang="fr-FR" sz="1800" dirty="0">
                <a:latin typeface="Times New Roman"/>
                <a:cs typeface="Times New Roman"/>
              </a:rPr>
              <a:t>patients</a:t>
            </a:r>
            <a:r>
              <a:rPr lang="fr-FR" sz="1800" spc="220"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spc="-10" dirty="0">
                <a:latin typeface="Times New Roman"/>
                <a:cs typeface="Times New Roman"/>
              </a:rPr>
              <a:t>i</a:t>
            </a:r>
            <a:r>
              <a:rPr lang="fr-FR" sz="1800" dirty="0">
                <a:latin typeface="Times New Roman"/>
                <a:cs typeface="Times New Roman"/>
              </a:rPr>
              <a:t>vent </a:t>
            </a:r>
            <a:r>
              <a:rPr lang="fr-FR" sz="1800" spc="-22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210" dirty="0">
                <a:latin typeface="Times New Roman"/>
                <a:cs typeface="Times New Roman"/>
              </a:rPr>
              <a:t> </a:t>
            </a:r>
            <a:r>
              <a:rPr lang="fr-FR" sz="1800" dirty="0">
                <a:latin typeface="Times New Roman"/>
                <a:cs typeface="Times New Roman"/>
              </a:rPr>
              <a:t>dé</a:t>
            </a:r>
            <a:r>
              <a:rPr lang="fr-FR" sz="1800" spc="-10"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spc="-10" dirty="0">
                <a:latin typeface="Times New Roman"/>
                <a:cs typeface="Times New Roman"/>
              </a:rPr>
              <a:t>c</a:t>
            </a:r>
            <a:r>
              <a:rPr lang="fr-FR" sz="1800" dirty="0">
                <a:latin typeface="Times New Roman"/>
                <a:cs typeface="Times New Roman"/>
              </a:rPr>
              <a:t>er</a:t>
            </a:r>
            <a:r>
              <a:rPr lang="fr-FR" sz="1800" spc="215" dirty="0">
                <a:latin typeface="Times New Roman"/>
                <a:cs typeface="Times New Roman"/>
              </a:rPr>
              <a:t> </a:t>
            </a:r>
            <a:r>
              <a:rPr lang="fr-FR" sz="1800" dirty="0">
                <a:latin typeface="Times New Roman"/>
                <a:cs typeface="Times New Roman"/>
              </a:rPr>
              <a:t>de</a:t>
            </a:r>
            <a:r>
              <a:rPr lang="fr-FR" sz="1800" spc="210" dirty="0">
                <a:latin typeface="Times New Roman"/>
                <a:cs typeface="Times New Roman"/>
              </a:rPr>
              <a:t> </a:t>
            </a:r>
            <a:r>
              <a:rPr lang="fr-FR" sz="1800" dirty="0">
                <a:latin typeface="Times New Roman"/>
                <a:cs typeface="Times New Roman"/>
              </a:rPr>
              <a:t>fen</a:t>
            </a:r>
            <a:r>
              <a:rPr lang="fr-FR" sz="1800" spc="-10" dirty="0">
                <a:latin typeface="Times New Roman"/>
                <a:cs typeface="Times New Roman"/>
              </a:rPr>
              <a:t>t</a:t>
            </a:r>
            <a:r>
              <a:rPr lang="fr-FR" sz="1800" dirty="0">
                <a:latin typeface="Times New Roman"/>
                <a:cs typeface="Times New Roman"/>
              </a:rPr>
              <a:t>e </a:t>
            </a:r>
            <a:r>
              <a:rPr lang="fr-FR" sz="1800" spc="-225" dirty="0">
                <a:latin typeface="Times New Roman"/>
                <a:cs typeface="Times New Roman"/>
              </a:rPr>
              <a:t> </a:t>
            </a:r>
            <a:r>
              <a:rPr lang="fr-FR" sz="1800" dirty="0">
                <a:latin typeface="Times New Roman"/>
                <a:cs typeface="Times New Roman"/>
              </a:rPr>
              <a:t>en</a:t>
            </a:r>
            <a:r>
              <a:rPr lang="fr-FR" sz="1800" spc="210" dirty="0">
                <a:latin typeface="Times New Roman"/>
                <a:cs typeface="Times New Roman"/>
              </a:rPr>
              <a:t> </a:t>
            </a:r>
            <a:r>
              <a:rPr lang="fr-FR" sz="1800" dirty="0">
                <a:latin typeface="Times New Roman"/>
                <a:cs typeface="Times New Roman"/>
              </a:rPr>
              <a:t>fe</a:t>
            </a:r>
            <a:r>
              <a:rPr lang="fr-FR" sz="1800" spc="-15" dirty="0">
                <a:latin typeface="Times New Roman"/>
                <a:cs typeface="Times New Roman"/>
              </a:rPr>
              <a:t>n</a:t>
            </a:r>
            <a:r>
              <a:rPr lang="fr-FR" sz="1800" dirty="0">
                <a:latin typeface="Times New Roman"/>
                <a:cs typeface="Times New Roman"/>
              </a:rPr>
              <a:t>te</a:t>
            </a:r>
            <a:r>
              <a:rPr lang="fr-FR" sz="1800" spc="220" dirty="0">
                <a:latin typeface="Times New Roman"/>
                <a:cs typeface="Times New Roman"/>
              </a:rPr>
              <a:t> </a:t>
            </a:r>
            <a:r>
              <a:rPr lang="fr-FR" sz="1800" dirty="0">
                <a:latin typeface="Times New Roman"/>
                <a:cs typeface="Times New Roman"/>
              </a:rPr>
              <a:t>en</a:t>
            </a:r>
            <a:r>
              <a:rPr lang="fr-FR" sz="1800" spc="220" dirty="0">
                <a:latin typeface="Times New Roman"/>
                <a:cs typeface="Times New Roman"/>
              </a:rPr>
              <a:t> </a:t>
            </a:r>
            <a:r>
              <a:rPr lang="fr-FR" sz="1800" dirty="0">
                <a:latin typeface="Times New Roman"/>
                <a:cs typeface="Times New Roman"/>
              </a:rPr>
              <a:t>posa</a:t>
            </a:r>
            <a:r>
              <a:rPr lang="fr-FR" sz="1800" spc="-15" dirty="0">
                <a:latin typeface="Times New Roman"/>
                <a:cs typeface="Times New Roman"/>
              </a:rPr>
              <a:t>n</a:t>
            </a:r>
            <a:r>
              <a:rPr lang="fr-FR" sz="1800" dirty="0">
                <a:latin typeface="Times New Roman"/>
                <a:cs typeface="Times New Roman"/>
              </a:rPr>
              <a:t>t</a:t>
            </a:r>
            <a:r>
              <a:rPr lang="fr-FR" sz="1800" spc="22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210" dirty="0">
                <a:latin typeface="Times New Roman"/>
                <a:cs typeface="Times New Roman"/>
              </a:rPr>
              <a:t> </a:t>
            </a:r>
            <a:r>
              <a:rPr lang="fr-FR" sz="1800" dirty="0">
                <a:latin typeface="Times New Roman"/>
                <a:cs typeface="Times New Roman"/>
              </a:rPr>
              <a:t>pi</a:t>
            </a:r>
            <a:r>
              <a:rPr lang="fr-FR" sz="1800" spc="5" dirty="0">
                <a:latin typeface="Times New Roman"/>
                <a:cs typeface="Times New Roman"/>
              </a:rPr>
              <a:t>e</a:t>
            </a:r>
            <a:r>
              <a:rPr lang="fr-FR" sz="1800" dirty="0">
                <a:latin typeface="Times New Roman"/>
                <a:cs typeface="Times New Roman"/>
              </a:rPr>
              <a:t>d</a:t>
            </a:r>
            <a:r>
              <a:rPr lang="fr-FR" sz="1800" spc="2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215" dirty="0">
                <a:latin typeface="Times New Roman"/>
                <a:cs typeface="Times New Roman"/>
              </a:rPr>
              <a:t> </a:t>
            </a:r>
            <a:r>
              <a:rPr lang="fr-FR" sz="1800" dirty="0">
                <a:latin typeface="Times New Roman"/>
                <a:cs typeface="Times New Roman"/>
              </a:rPr>
              <a:t>der</a:t>
            </a:r>
            <a:r>
              <a:rPr lang="fr-FR" sz="1800" spc="-15" dirty="0">
                <a:latin typeface="Times New Roman"/>
                <a:cs typeface="Times New Roman"/>
              </a:rPr>
              <a:t>r</a:t>
            </a:r>
            <a:r>
              <a:rPr lang="fr-FR" sz="1800" spc="-10" dirty="0">
                <a:latin typeface="Times New Roman"/>
                <a:cs typeface="Times New Roman"/>
              </a:rPr>
              <a:t>i</a:t>
            </a:r>
            <a:r>
              <a:rPr lang="fr-FR" sz="1800" dirty="0">
                <a:latin typeface="Times New Roman"/>
                <a:cs typeface="Times New Roman"/>
              </a:rPr>
              <a:t>ère </a:t>
            </a:r>
            <a:r>
              <a:rPr lang="fr-FR" sz="1800" spc="-22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 ligne</a:t>
            </a:r>
            <a:r>
              <a:rPr lang="fr-FR" sz="1800" spc="-15"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déli</a:t>
            </a:r>
            <a:r>
              <a:rPr lang="fr-FR" sz="1800" spc="-10" dirty="0">
                <a:latin typeface="Times New Roman"/>
                <a:cs typeface="Times New Roman"/>
              </a:rPr>
              <a:t>m</a:t>
            </a:r>
            <a:r>
              <a:rPr lang="fr-FR" sz="1800" dirty="0">
                <a:latin typeface="Times New Roman"/>
                <a:cs typeface="Times New Roman"/>
              </a:rPr>
              <a:t>ita</a:t>
            </a:r>
            <a:r>
              <a:rPr lang="fr-FR" sz="1800" spc="5" dirty="0">
                <a:latin typeface="Times New Roman"/>
                <a:cs typeface="Times New Roman"/>
              </a:rPr>
              <a:t>t</a:t>
            </a:r>
            <a:r>
              <a:rPr lang="fr-FR" sz="1800" dirty="0">
                <a:latin typeface="Times New Roman"/>
                <a:cs typeface="Times New Roman"/>
              </a:rPr>
              <a:t>io</a:t>
            </a:r>
            <a:r>
              <a:rPr lang="fr-FR" sz="1800" spc="5" dirty="0">
                <a:latin typeface="Times New Roman"/>
                <a:cs typeface="Times New Roman"/>
              </a:rPr>
              <a:t>n</a:t>
            </a:r>
            <a:r>
              <a:rPr lang="fr-FR" sz="1800" dirty="0">
                <a:latin typeface="Times New Roman"/>
                <a:cs typeface="Times New Roman"/>
              </a:rPr>
              <a:t>.</a:t>
            </a:r>
            <a:r>
              <a:rPr lang="fr-FR" sz="1800" spc="-25" dirty="0">
                <a:latin typeface="Times New Roman"/>
                <a:cs typeface="Times New Roman"/>
              </a:rPr>
              <a:t> </a:t>
            </a:r>
            <a:r>
              <a:rPr lang="fr-FR" sz="1800" spc="-10" dirty="0">
                <a:latin typeface="Times New Roman"/>
                <a:cs typeface="Times New Roman"/>
              </a:rPr>
              <a:t>P</a:t>
            </a:r>
            <a:r>
              <a:rPr lang="fr-FR" sz="1800" dirty="0">
                <a:latin typeface="Times New Roman"/>
                <a:cs typeface="Times New Roman"/>
              </a:rPr>
              <a:t>o</a:t>
            </a:r>
            <a:r>
              <a:rPr lang="fr-FR" sz="1800" spc="-10" dirty="0">
                <a:latin typeface="Times New Roman"/>
                <a:cs typeface="Times New Roman"/>
              </a:rPr>
              <a:t>s</a:t>
            </a:r>
            <a:r>
              <a:rPr lang="fr-FR" sz="1800" dirty="0">
                <a:latin typeface="Times New Roman"/>
                <a:cs typeface="Times New Roman"/>
              </a:rPr>
              <a:t>sibili</a:t>
            </a:r>
            <a:r>
              <a:rPr lang="fr-FR" sz="1800" spc="5" dirty="0">
                <a:latin typeface="Times New Roman"/>
                <a:cs typeface="Times New Roman"/>
              </a:rPr>
              <a:t>t</a:t>
            </a:r>
            <a:r>
              <a:rPr lang="fr-FR" sz="1800" dirty="0">
                <a:latin typeface="Times New Roman"/>
                <a:cs typeface="Times New Roman"/>
              </a:rPr>
              <a:t>és</a:t>
            </a:r>
            <a:r>
              <a:rPr lang="fr-FR" sz="1800" spc="-5" dirty="0">
                <a:latin typeface="Times New Roman"/>
                <a:cs typeface="Times New Roman"/>
              </a:rPr>
              <a:t> 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duels</a:t>
            </a:r>
            <a:r>
              <a:rPr lang="fr-FR" sz="1800" spc="-10" dirty="0">
                <a:latin typeface="Times New Roman"/>
                <a:cs typeface="Times New Roman"/>
              </a:rPr>
              <a:t> </a:t>
            </a:r>
            <a:r>
              <a:rPr lang="fr-FR" sz="1800" spc="-5" dirty="0">
                <a:latin typeface="Times New Roman"/>
                <a:cs typeface="Times New Roman"/>
              </a:rPr>
              <a:t>o</a:t>
            </a:r>
            <a:r>
              <a:rPr lang="fr-FR" sz="1800" dirty="0">
                <a:latin typeface="Times New Roman"/>
                <a:cs typeface="Times New Roman"/>
              </a:rPr>
              <a:t>u</a:t>
            </a:r>
            <a:r>
              <a:rPr lang="fr-FR" sz="1800" spc="-1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re</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i</a:t>
            </a:r>
            <a:r>
              <a:rPr lang="fr-FR" sz="1800" spc="-5" dirty="0">
                <a:latin typeface="Times New Roman"/>
                <a:cs typeface="Times New Roman"/>
              </a:rPr>
              <a:t>s</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Combiné avec l’exercice du « Chapeau Chinois ».</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Combiné avec un travail des membres supérieurs (crêpier, balance,…).</a:t>
            </a:r>
          </a:p>
          <a:p>
            <a:pPr marL="298450" lvl="1" indent="-285750">
              <a:spcBef>
                <a:spcPts val="434"/>
              </a:spcBef>
              <a:buFont typeface="Arial" panose="020B0604020202020204" pitchFamily="34" charset="0"/>
              <a:buChar char="•"/>
              <a:tabLst>
                <a:tab pos="910590" algn="l"/>
              </a:tabLst>
            </a:pPr>
            <a:r>
              <a:rPr lang="fr-FR" dirty="0">
                <a:latin typeface="Times New Roman"/>
                <a:cs typeface="Times New Roman"/>
              </a:rPr>
              <a:t>Sous forme de course duels ou relais.</a:t>
            </a:r>
          </a:p>
        </p:txBody>
      </p:sp>
      <p:sp>
        <p:nvSpPr>
          <p:cNvPr id="4" name="object 4"/>
          <p:cNvSpPr txBox="1"/>
          <p:nvPr/>
        </p:nvSpPr>
        <p:spPr>
          <a:xfrm>
            <a:off x="1390650" y="4467225"/>
            <a:ext cx="4953000" cy="1938992"/>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lvl="1">
              <a:lnSpc>
                <a:spcPct val="100000"/>
              </a:lnSpc>
              <a:spcBef>
                <a:spcPts val="430"/>
              </a:spcBef>
              <a:tabLst>
                <a:tab pos="910590" algn="l"/>
              </a:tabLst>
            </a:pPr>
            <a:r>
              <a:rPr lang="fr-FR" dirty="0">
                <a:latin typeface="Times New Roman"/>
                <a:cs typeface="Times New Roman"/>
              </a:rPr>
              <a:t>Renforcement musculaire.</a:t>
            </a:r>
          </a:p>
          <a:p>
            <a:pPr marL="12700" lvl="1">
              <a:lnSpc>
                <a:spcPct val="100000"/>
              </a:lnSpc>
              <a:spcBef>
                <a:spcPts val="430"/>
              </a:spcBef>
              <a:tabLst>
                <a:tab pos="910590" algn="l"/>
              </a:tabLst>
            </a:pPr>
            <a:r>
              <a:rPr lang="fr-FR" dirty="0">
                <a:latin typeface="Times New Roman"/>
                <a:cs typeface="Times New Roman"/>
              </a:rPr>
              <a:t>Travail des amplitudes articulaires.</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spcBef>
                <a:spcPts val="430"/>
              </a:spcBef>
              <a:tabLst>
                <a:tab pos="910590" algn="l"/>
              </a:tabLst>
            </a:pPr>
            <a:r>
              <a:rPr lang="fr-FR" dirty="0">
                <a:latin typeface="Times New Roman"/>
                <a:cs typeface="Times New Roman"/>
              </a:rPr>
              <a:t>Lignes de délimitation ou échelle de rythme.</a:t>
            </a:r>
          </a:p>
        </p:txBody>
      </p:sp>
      <p:sp>
        <p:nvSpPr>
          <p:cNvPr id="5" name="object 5"/>
          <p:cNvSpPr txBox="1"/>
          <p:nvPr/>
        </p:nvSpPr>
        <p:spPr>
          <a:xfrm>
            <a:off x="5727700" y="285507"/>
            <a:ext cx="3863593"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Pas de Géant</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Déplacements</a:t>
            </a: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8" name="Émoticône 7"/>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1" name="ZoneTexte 10">
            <a:extLst>
              <a:ext uri="{FF2B5EF4-FFF2-40B4-BE49-F238E27FC236}">
                <a16:creationId xmlns:a16="http://schemas.microsoft.com/office/drawing/2014/main" id="{FDDCA2F2-3826-4866-B9E8-DA36EAF85C56}"/>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a:t>
            </a:fld>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271270" y="1647825"/>
            <a:ext cx="8190230" cy="4462760"/>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4"/>
              </a:spcBef>
            </a:pPr>
            <a:r>
              <a:rPr lang="fr-FR" sz="1800" spc="-165" dirty="0">
                <a:latin typeface="Times New Roman"/>
                <a:cs typeface="Times New Roman"/>
              </a:rPr>
              <a:t>Le patient</a:t>
            </a:r>
            <a:r>
              <a:rPr lang="fr-FR" sz="1800" spc="6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70" dirty="0">
                <a:latin typeface="Times New Roman"/>
                <a:cs typeface="Times New Roman"/>
              </a:rPr>
              <a:t> </a:t>
            </a:r>
            <a:r>
              <a:rPr lang="fr-FR" sz="1800" dirty="0">
                <a:latin typeface="Times New Roman"/>
                <a:cs typeface="Times New Roman"/>
              </a:rPr>
              <a:t>du</a:t>
            </a:r>
            <a:r>
              <a:rPr lang="fr-FR" sz="1800" spc="40" dirty="0">
                <a:latin typeface="Times New Roman"/>
                <a:cs typeface="Times New Roman"/>
              </a:rPr>
              <a:t> </a:t>
            </a:r>
            <a:r>
              <a:rPr lang="fr-FR" sz="1800" dirty="0">
                <a:latin typeface="Times New Roman"/>
                <a:cs typeface="Times New Roman"/>
              </a:rPr>
              <a:t>«</a:t>
            </a:r>
            <a:r>
              <a:rPr lang="fr-FR" sz="1800" spc="50" dirty="0">
                <a:latin typeface="Times New Roman"/>
                <a:cs typeface="Times New Roman"/>
              </a:rPr>
              <a:t> </a:t>
            </a:r>
            <a:r>
              <a:rPr lang="fr-FR" sz="1800" dirty="0">
                <a:latin typeface="Times New Roman"/>
                <a:cs typeface="Times New Roman"/>
              </a:rPr>
              <a:t>T</a:t>
            </a:r>
            <a:r>
              <a:rPr lang="fr-FR" sz="1800" spc="35" dirty="0">
                <a:latin typeface="Times New Roman"/>
                <a:cs typeface="Times New Roman"/>
              </a:rPr>
              <a:t> </a:t>
            </a:r>
            <a:r>
              <a:rPr lang="fr-FR" sz="1800" dirty="0">
                <a:latin typeface="Times New Roman"/>
                <a:cs typeface="Times New Roman"/>
              </a:rPr>
              <a:t>»</a:t>
            </a:r>
            <a:r>
              <a:rPr lang="fr-FR" sz="1800" spc="50" dirty="0">
                <a:latin typeface="Times New Roman"/>
                <a:cs typeface="Times New Roman"/>
              </a:rPr>
              <a:t> </a:t>
            </a:r>
            <a:r>
              <a:rPr lang="fr-FR" sz="1800" dirty="0">
                <a:latin typeface="Times New Roman"/>
                <a:cs typeface="Times New Roman"/>
              </a:rPr>
              <a:t>et</a:t>
            </a:r>
            <a:r>
              <a:rPr lang="fr-FR" sz="1800" spc="6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60" dirty="0">
                <a:latin typeface="Times New Roman"/>
                <a:cs typeface="Times New Roman"/>
              </a:rPr>
              <a:t> </a:t>
            </a:r>
            <a:r>
              <a:rPr lang="fr-FR" sz="1800" dirty="0">
                <a:latin typeface="Times New Roman"/>
                <a:cs typeface="Times New Roman"/>
              </a:rPr>
              <a:t>int</a:t>
            </a:r>
            <a:r>
              <a:rPr lang="fr-FR" sz="1800" spc="-15" dirty="0">
                <a:latin typeface="Times New Roman"/>
                <a:cs typeface="Times New Roman"/>
              </a:rPr>
              <a:t>e</a:t>
            </a:r>
            <a:r>
              <a:rPr lang="fr-FR" sz="1800" dirty="0">
                <a:latin typeface="Times New Roman"/>
                <a:cs typeface="Times New Roman"/>
              </a:rPr>
              <a:t>rcep</a:t>
            </a:r>
            <a:r>
              <a:rPr lang="fr-FR" sz="1800" spc="5" dirty="0">
                <a:latin typeface="Times New Roman"/>
                <a:cs typeface="Times New Roman"/>
              </a:rPr>
              <a:t>t</a:t>
            </a:r>
            <a:r>
              <a:rPr lang="fr-FR" sz="1800" dirty="0">
                <a:latin typeface="Times New Roman"/>
                <a:cs typeface="Times New Roman"/>
              </a:rPr>
              <a:t>e</a:t>
            </a:r>
            <a:r>
              <a:rPr lang="fr-FR" sz="1800" spc="-80" dirty="0">
                <a:latin typeface="Times New Roman"/>
                <a:cs typeface="Times New Roman"/>
              </a:rPr>
              <a:t>r</a:t>
            </a:r>
            <a:r>
              <a:rPr lang="fr-FR" sz="1800" dirty="0">
                <a:latin typeface="Times New Roman"/>
                <a:cs typeface="Times New Roman"/>
              </a:rPr>
              <a:t>,</a:t>
            </a:r>
            <a:r>
              <a:rPr lang="fr-FR" sz="1800" spc="65"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60"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’el</a:t>
            </a:r>
            <a:r>
              <a:rPr lang="fr-FR" sz="1800" spc="5" dirty="0">
                <a:latin typeface="Times New Roman"/>
                <a:cs typeface="Times New Roman"/>
              </a:rPr>
              <a:t>l</a:t>
            </a:r>
            <a:r>
              <a:rPr lang="fr-FR" sz="1800" dirty="0">
                <a:latin typeface="Times New Roman"/>
                <a:cs typeface="Times New Roman"/>
              </a:rPr>
              <a:t>e</a:t>
            </a:r>
            <a:r>
              <a:rPr lang="fr-FR" sz="1800" spc="60" dirty="0">
                <a:latin typeface="Times New Roman"/>
                <a:cs typeface="Times New Roman"/>
              </a:rPr>
              <a:t> </a:t>
            </a:r>
            <a:r>
              <a:rPr lang="fr-FR" sz="1800" dirty="0">
                <a:latin typeface="Times New Roman"/>
                <a:cs typeface="Times New Roman"/>
              </a:rPr>
              <a:t>ne</a:t>
            </a:r>
            <a:r>
              <a:rPr lang="fr-FR" sz="1800" spc="55" dirty="0">
                <a:latin typeface="Times New Roman"/>
                <a:cs typeface="Times New Roman"/>
              </a:rPr>
              <a:t> </a:t>
            </a:r>
            <a:r>
              <a:rPr lang="fr-FR" sz="1800" dirty="0">
                <a:latin typeface="Times New Roman"/>
                <a:cs typeface="Times New Roman"/>
              </a:rPr>
              <a:t>to</a:t>
            </a:r>
            <a:r>
              <a:rPr lang="fr-FR" sz="1800" spc="-10" dirty="0">
                <a:latin typeface="Times New Roman"/>
                <a:cs typeface="Times New Roman"/>
              </a:rPr>
              <a:t>u</a:t>
            </a:r>
            <a:r>
              <a:rPr lang="fr-FR" sz="1800" dirty="0">
                <a:latin typeface="Times New Roman"/>
                <a:cs typeface="Times New Roman"/>
              </a:rPr>
              <a:t>che</a:t>
            </a:r>
            <a:r>
              <a:rPr lang="fr-FR" sz="1800" spc="6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7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6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r</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a:t>
            </a:r>
            <a:r>
              <a:rPr lang="fr-FR" sz="1800" spc="6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 l</a:t>
            </a:r>
            <a:r>
              <a:rPr lang="fr-FR" sz="1800" spc="5" dirty="0">
                <a:latin typeface="Times New Roman"/>
                <a:cs typeface="Times New Roman"/>
              </a:rPr>
              <a:t>a</a:t>
            </a:r>
            <a:r>
              <a:rPr lang="fr-FR" sz="1800" dirty="0">
                <a:latin typeface="Times New Roman"/>
                <a:cs typeface="Times New Roman"/>
              </a:rPr>
              <a:t>nc</a:t>
            </a:r>
            <a:r>
              <a:rPr lang="fr-FR" sz="1800" spc="5" dirty="0">
                <a:latin typeface="Times New Roman"/>
                <a:cs typeface="Times New Roman"/>
              </a:rPr>
              <a:t>é</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10" dirty="0">
                <a:latin typeface="Times New Roman"/>
                <a:cs typeface="Times New Roman"/>
              </a:rPr>
              <a:t> </a:t>
            </a:r>
            <a:r>
              <a:rPr lang="fr-FR" sz="1800" dirty="0">
                <a:latin typeface="Times New Roman"/>
                <a:cs typeface="Times New Roman"/>
              </a:rPr>
              <a:t>vers</a:t>
            </a:r>
            <a:r>
              <a:rPr lang="fr-FR" sz="1800" spc="-10" dirty="0">
                <a:latin typeface="Times New Roman"/>
                <a:cs typeface="Times New Roman"/>
              </a:rPr>
              <a:t> </a:t>
            </a:r>
            <a:r>
              <a:rPr lang="fr-FR" sz="1800" dirty="0">
                <a:latin typeface="Times New Roman"/>
                <a:cs typeface="Times New Roman"/>
              </a:rPr>
              <a:t>ce</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niv</a:t>
            </a:r>
            <a:r>
              <a:rPr lang="fr-FR" sz="1800" spc="5" dirty="0">
                <a:latin typeface="Times New Roman"/>
                <a:cs typeface="Times New Roman"/>
              </a:rPr>
              <a:t>e</a:t>
            </a:r>
            <a:r>
              <a:rPr lang="fr-FR" sz="1800" dirty="0">
                <a:latin typeface="Times New Roman"/>
                <a:cs typeface="Times New Roman"/>
              </a:rPr>
              <a:t>au de</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éd</a:t>
            </a:r>
            <a:r>
              <a:rPr lang="fr-FR" sz="1800" spc="5" dirty="0">
                <a:latin typeface="Times New Roman"/>
                <a:cs typeface="Times New Roman"/>
              </a:rPr>
              <a:t>i</a:t>
            </a:r>
            <a:r>
              <a:rPr lang="fr-FR" sz="1800" dirty="0">
                <a:latin typeface="Times New Roman"/>
                <a:cs typeface="Times New Roman"/>
              </a:rPr>
              <a:t>an</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p>
          <a:p>
            <a:pPr marL="298450" marR="5080" indent="-285750">
              <a:spcBef>
                <a:spcPts val="434"/>
              </a:spcBef>
              <a:buFont typeface="Arial" panose="020B0604020202020204" pitchFamily="34" charset="0"/>
              <a:buChar char="•"/>
              <a:tabLst>
                <a:tab pos="404495" algn="l"/>
              </a:tabLst>
            </a:pPr>
            <a:r>
              <a:rPr lang="fr-FR" dirty="0">
                <a:latin typeface="Times New Roman"/>
                <a:cs typeface="Times New Roman"/>
              </a:rPr>
              <a:t>Réaliser l’exercice en position revers et coup droit. </a:t>
            </a:r>
          </a:p>
          <a:p>
            <a:pPr marL="298450" marR="5080" indent="-285750">
              <a:spcBef>
                <a:spcPts val="434"/>
              </a:spcBef>
              <a:buFont typeface="Arial" panose="020B0604020202020204" pitchFamily="34" charset="0"/>
              <a:buChar char="•"/>
              <a:tabLst>
                <a:tab pos="404495" algn="l"/>
              </a:tabLst>
            </a:pPr>
            <a:r>
              <a:rPr lang="fr-FR" dirty="0">
                <a:latin typeface="Times New Roman"/>
                <a:cs typeface="Times New Roman"/>
              </a:rPr>
              <a:t>Avec la raquette, le patient doit frapper la balle.</a:t>
            </a:r>
          </a:p>
          <a:p>
            <a:pPr marL="298450" marR="5080" indent="-285750">
              <a:spcBef>
                <a:spcPts val="434"/>
              </a:spcBef>
              <a:buFont typeface="Arial" panose="020B0604020202020204" pitchFamily="34" charset="0"/>
              <a:buChar char="•"/>
              <a:tabLst>
                <a:tab pos="404495" algn="l"/>
              </a:tabLst>
            </a:pPr>
            <a:r>
              <a:rPr lang="fr-FR" dirty="0">
                <a:latin typeface="Times New Roman"/>
                <a:cs typeface="Times New Roman"/>
              </a:rPr>
              <a:t>Placer des cibles au sol et / ou sur les murs.</a:t>
            </a:r>
          </a:p>
          <a:p>
            <a:pPr marL="12700" marR="5080">
              <a:spcBef>
                <a:spcPts val="434"/>
              </a:spcBef>
              <a:tabLst>
                <a:tab pos="404495" algn="l"/>
              </a:tabLst>
            </a:pPr>
            <a:endParaRPr lang="fr-FR" dirty="0">
              <a:latin typeface="Times New Roman"/>
              <a:cs typeface="Times New Roman"/>
            </a:endParaRPr>
          </a:p>
          <a:p>
            <a:pPr marL="12700">
              <a:lnSpc>
                <a:spcPct val="100000"/>
              </a:lnSpc>
              <a:tabLst>
                <a:tab pos="404495" algn="l"/>
              </a:tabLst>
            </a:pPr>
            <a:r>
              <a:rPr lang="fr-FR" u="heavy" dirty="0">
                <a:latin typeface="Times New Roman"/>
                <a:cs typeface="Times New Roman"/>
              </a:rPr>
              <a:t>Objectif pédagogique</a:t>
            </a:r>
          </a:p>
          <a:p>
            <a:pPr marL="12700">
              <a:lnSpc>
                <a:spcPct val="100000"/>
              </a:lnSpc>
              <a:spcBef>
                <a:spcPts val="434"/>
              </a:spcBef>
            </a:pPr>
            <a:r>
              <a:rPr lang="fr-FR" dirty="0">
                <a:latin typeface="Times New Roman"/>
                <a:cs typeface="Times New Roman"/>
              </a:rPr>
              <a:t>A</a:t>
            </a:r>
            <a:r>
              <a:rPr lang="fr-FR" spc="-10" dirty="0">
                <a:latin typeface="Times New Roman"/>
                <a:cs typeface="Times New Roman"/>
              </a:rPr>
              <a:t>p</a:t>
            </a:r>
            <a:r>
              <a:rPr lang="fr-FR" dirty="0">
                <a:latin typeface="Times New Roman"/>
                <a:cs typeface="Times New Roman"/>
              </a:rPr>
              <a:t>prendre</a:t>
            </a:r>
            <a:r>
              <a:rPr lang="fr-FR" spc="-5" dirty="0">
                <a:latin typeface="Times New Roman"/>
                <a:cs typeface="Times New Roman"/>
              </a:rPr>
              <a:t> </a:t>
            </a:r>
            <a:r>
              <a:rPr lang="fr-FR" dirty="0">
                <a:latin typeface="Times New Roman"/>
                <a:cs typeface="Times New Roman"/>
              </a:rPr>
              <a:t>au patient à</a:t>
            </a:r>
            <a:r>
              <a:rPr lang="fr-FR" spc="-5" dirty="0">
                <a:latin typeface="Times New Roman"/>
                <a:cs typeface="Times New Roman"/>
              </a:rPr>
              <a:t> </a:t>
            </a:r>
            <a:r>
              <a:rPr lang="fr-FR" dirty="0">
                <a:latin typeface="Times New Roman"/>
                <a:cs typeface="Times New Roman"/>
              </a:rPr>
              <a:t>int</a:t>
            </a:r>
            <a:r>
              <a:rPr lang="fr-FR" spc="5" dirty="0">
                <a:latin typeface="Times New Roman"/>
                <a:cs typeface="Times New Roman"/>
              </a:rPr>
              <a:t>e</a:t>
            </a:r>
            <a:r>
              <a:rPr lang="fr-FR" dirty="0">
                <a:latin typeface="Times New Roman"/>
                <a:cs typeface="Times New Roman"/>
              </a:rPr>
              <a:t>rvenir</a:t>
            </a:r>
            <a:r>
              <a:rPr lang="fr-FR" spc="-15" dirty="0">
                <a:latin typeface="Times New Roman"/>
                <a:cs typeface="Times New Roman"/>
              </a:rPr>
              <a:t> </a:t>
            </a:r>
            <a:r>
              <a:rPr lang="fr-FR" dirty="0">
                <a:latin typeface="Times New Roman"/>
                <a:cs typeface="Times New Roman"/>
              </a:rPr>
              <a:t>s</a:t>
            </a:r>
            <a:r>
              <a:rPr lang="fr-FR" spc="-10" dirty="0">
                <a:latin typeface="Times New Roman"/>
                <a:cs typeface="Times New Roman"/>
              </a:rPr>
              <a:t>u</a:t>
            </a:r>
            <a:r>
              <a:rPr lang="fr-FR" dirty="0">
                <a:latin typeface="Times New Roman"/>
                <a:cs typeface="Times New Roman"/>
              </a:rPr>
              <a:t>r</a:t>
            </a:r>
            <a:r>
              <a:rPr lang="fr-FR" spc="-10" dirty="0">
                <a:latin typeface="Times New Roman"/>
                <a:cs typeface="Times New Roman"/>
              </a:rPr>
              <a:t> </a:t>
            </a:r>
            <a:r>
              <a:rPr lang="fr-FR" spc="-5" dirty="0">
                <a:latin typeface="Times New Roman"/>
                <a:cs typeface="Times New Roman"/>
              </a:rPr>
              <a:t>un</a:t>
            </a:r>
            <a:r>
              <a:rPr lang="fr-FR" dirty="0">
                <a:latin typeface="Times New Roman"/>
                <a:cs typeface="Times New Roman"/>
              </a:rPr>
              <a:t>e</a:t>
            </a:r>
            <a:r>
              <a:rPr lang="fr-FR" spc="10" dirty="0">
                <a:latin typeface="Times New Roman"/>
                <a:cs typeface="Times New Roman"/>
              </a:rPr>
              <a:t> </a:t>
            </a:r>
            <a:r>
              <a:rPr lang="fr-FR" dirty="0">
                <a:latin typeface="Times New Roman"/>
                <a:cs typeface="Times New Roman"/>
              </a:rPr>
              <a:t>tr</a:t>
            </a:r>
            <a:r>
              <a:rPr lang="fr-FR" spc="5" dirty="0">
                <a:latin typeface="Times New Roman"/>
                <a:cs typeface="Times New Roman"/>
              </a:rPr>
              <a:t>a</a:t>
            </a:r>
            <a:r>
              <a:rPr lang="fr-FR" dirty="0">
                <a:latin typeface="Times New Roman"/>
                <a:cs typeface="Times New Roman"/>
              </a:rPr>
              <a:t>j</a:t>
            </a:r>
            <a:r>
              <a:rPr lang="fr-FR" spc="5" dirty="0">
                <a:latin typeface="Times New Roman"/>
                <a:cs typeface="Times New Roman"/>
              </a:rPr>
              <a:t>e</a:t>
            </a:r>
            <a:r>
              <a:rPr lang="fr-FR" dirty="0">
                <a:latin typeface="Times New Roman"/>
                <a:cs typeface="Times New Roman"/>
              </a:rPr>
              <a:t>c</a:t>
            </a:r>
            <a:r>
              <a:rPr lang="fr-FR" spc="5" dirty="0">
                <a:latin typeface="Times New Roman"/>
                <a:cs typeface="Times New Roman"/>
              </a:rPr>
              <a:t>t</a:t>
            </a:r>
            <a:r>
              <a:rPr lang="fr-FR" dirty="0">
                <a:latin typeface="Times New Roman"/>
                <a:cs typeface="Times New Roman"/>
              </a:rPr>
              <a:t>oire</a:t>
            </a:r>
            <a:r>
              <a:rPr lang="fr-FR" spc="-35" dirty="0">
                <a:latin typeface="Times New Roman"/>
                <a:cs typeface="Times New Roman"/>
              </a:rPr>
              <a:t> </a:t>
            </a:r>
            <a:r>
              <a:rPr lang="fr-FR" dirty="0">
                <a:latin typeface="Times New Roman"/>
                <a:cs typeface="Times New Roman"/>
              </a:rPr>
              <a:t>haute s</a:t>
            </a:r>
            <a:r>
              <a:rPr lang="fr-FR" spc="-10" dirty="0">
                <a:latin typeface="Times New Roman"/>
                <a:cs typeface="Times New Roman"/>
              </a:rPr>
              <a:t>o</a:t>
            </a:r>
            <a:r>
              <a:rPr lang="fr-FR" dirty="0">
                <a:latin typeface="Times New Roman"/>
                <a:cs typeface="Times New Roman"/>
              </a:rPr>
              <a:t>rt</a:t>
            </a:r>
            <a:r>
              <a:rPr lang="fr-FR" spc="5" dirty="0">
                <a:latin typeface="Times New Roman"/>
                <a:cs typeface="Times New Roman"/>
              </a:rPr>
              <a:t>a</a:t>
            </a:r>
            <a:r>
              <a:rPr lang="fr-FR" dirty="0">
                <a:latin typeface="Times New Roman"/>
                <a:cs typeface="Times New Roman"/>
              </a:rPr>
              <a:t>nt</a:t>
            </a:r>
            <a:r>
              <a:rPr lang="fr-FR" spc="5" dirty="0">
                <a:latin typeface="Times New Roman"/>
                <a:cs typeface="Times New Roman"/>
              </a:rPr>
              <a:t>e</a:t>
            </a:r>
            <a:r>
              <a:rPr lang="fr-FR" dirty="0">
                <a:latin typeface="Times New Roman"/>
                <a:cs typeface="Times New Roman"/>
              </a:rPr>
              <a:t>.</a:t>
            </a:r>
          </a:p>
          <a:p>
            <a:pPr marL="12700" marR="5080">
              <a:spcBef>
                <a:spcPts val="434"/>
              </a:spcBef>
              <a:tabLst>
                <a:tab pos="404495" algn="l"/>
              </a:tabLst>
            </a:pPr>
            <a:endParaRPr lang="fr-FR" dirty="0">
              <a:latin typeface="Times New Roman"/>
              <a:cs typeface="Times New Roman"/>
            </a:endParaRPr>
          </a:p>
          <a:p>
            <a:pPr marL="12700" marR="5080">
              <a:spcBef>
                <a:spcPts val="434"/>
              </a:spcBef>
              <a:tabLst>
                <a:tab pos="404495" algn="l"/>
              </a:tabLst>
            </a:pPr>
            <a:r>
              <a:rPr lang="fr-FR" u="heavy" dirty="0">
                <a:latin typeface="Times New Roman"/>
                <a:cs typeface="Times New Roman"/>
              </a:rPr>
              <a:t>Matériel</a:t>
            </a:r>
          </a:p>
          <a:p>
            <a:pPr marL="12700" marR="5080">
              <a:spcBef>
                <a:spcPts val="434"/>
              </a:spcBef>
              <a:tabLst>
                <a:tab pos="404495" algn="l"/>
              </a:tabLst>
            </a:pPr>
            <a:r>
              <a:rPr lang="fr-FR" dirty="0">
                <a:latin typeface="Times New Roman"/>
                <a:cs typeface="Times New Roman"/>
              </a:rPr>
              <a:t>Raquette, balles en mousse, cibles.</a:t>
            </a:r>
          </a:p>
        </p:txBody>
      </p:sp>
      <p:sp>
        <p:nvSpPr>
          <p:cNvPr id="8" name="object 8"/>
          <p:cNvSpPr txBox="1"/>
          <p:nvPr/>
        </p:nvSpPr>
        <p:spPr>
          <a:xfrm>
            <a:off x="6718301" y="285507"/>
            <a:ext cx="2874136" cy="1231106"/>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Volleyeur</a:t>
            </a:r>
          </a:p>
          <a:p>
            <a:pPr marL="1087120">
              <a:lnSpc>
                <a:spcPct val="100000"/>
              </a:lnSpc>
            </a:pPr>
            <a:r>
              <a:rPr lang="fr-FR" sz="4000" dirty="0">
                <a:latin typeface="Arial"/>
                <a:cs typeface="Arial"/>
              </a:rPr>
              <a:t>Sortant</a:t>
            </a:r>
          </a:p>
        </p:txBody>
      </p:sp>
      <p:sp>
        <p:nvSpPr>
          <p:cNvPr id="9" name="object 9"/>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Rentrante et Sortante</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B04DD7C5-808D-4F5A-B3B0-0F4245BF7631}"/>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60</a:t>
            </a:fld>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318386" y="1689409"/>
            <a:ext cx="8190230" cy="4483279"/>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4"/>
              </a:spcBef>
            </a:pPr>
            <a:r>
              <a:rPr lang="fr-FR" sz="1800" spc="-165" dirty="0">
                <a:latin typeface="Times New Roman"/>
                <a:cs typeface="Times New Roman"/>
              </a:rPr>
              <a:t>L</a:t>
            </a:r>
            <a:r>
              <a:rPr lang="fr-FR" dirty="0">
                <a:latin typeface="Times New Roman"/>
                <a:cs typeface="Times New Roman"/>
              </a:rPr>
              <a:t>e patient</a:t>
            </a:r>
            <a:r>
              <a:rPr lang="fr-FR" sz="1800" spc="6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70" dirty="0">
                <a:latin typeface="Times New Roman"/>
                <a:cs typeface="Times New Roman"/>
              </a:rPr>
              <a:t> </a:t>
            </a:r>
            <a:r>
              <a:rPr lang="fr-FR" sz="1800" dirty="0">
                <a:latin typeface="Times New Roman"/>
                <a:cs typeface="Times New Roman"/>
              </a:rPr>
              <a:t>du</a:t>
            </a:r>
            <a:r>
              <a:rPr lang="fr-FR" sz="1800" spc="40" dirty="0">
                <a:latin typeface="Times New Roman"/>
                <a:cs typeface="Times New Roman"/>
              </a:rPr>
              <a:t> </a:t>
            </a:r>
            <a:r>
              <a:rPr lang="fr-FR" sz="1800" dirty="0">
                <a:latin typeface="Times New Roman"/>
                <a:cs typeface="Times New Roman"/>
              </a:rPr>
              <a:t>«</a:t>
            </a:r>
            <a:r>
              <a:rPr lang="fr-FR" sz="1800" spc="50" dirty="0">
                <a:latin typeface="Times New Roman"/>
                <a:cs typeface="Times New Roman"/>
              </a:rPr>
              <a:t> </a:t>
            </a:r>
            <a:r>
              <a:rPr lang="fr-FR" sz="1800" dirty="0">
                <a:latin typeface="Times New Roman"/>
                <a:cs typeface="Times New Roman"/>
              </a:rPr>
              <a:t>T</a:t>
            </a:r>
            <a:r>
              <a:rPr lang="fr-FR" sz="1800" spc="35" dirty="0">
                <a:latin typeface="Times New Roman"/>
                <a:cs typeface="Times New Roman"/>
              </a:rPr>
              <a:t> </a:t>
            </a:r>
            <a:r>
              <a:rPr lang="fr-FR" sz="1800" dirty="0">
                <a:latin typeface="Times New Roman"/>
                <a:cs typeface="Times New Roman"/>
              </a:rPr>
              <a:t>»</a:t>
            </a:r>
            <a:r>
              <a:rPr lang="fr-FR" sz="1800" spc="50" dirty="0">
                <a:latin typeface="Times New Roman"/>
                <a:cs typeface="Times New Roman"/>
              </a:rPr>
              <a:t> </a:t>
            </a:r>
            <a:r>
              <a:rPr lang="fr-FR" sz="1800" dirty="0">
                <a:latin typeface="Times New Roman"/>
                <a:cs typeface="Times New Roman"/>
              </a:rPr>
              <a:t>et</a:t>
            </a:r>
            <a:r>
              <a:rPr lang="fr-FR" sz="1800" spc="6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60" dirty="0">
                <a:latin typeface="Times New Roman"/>
                <a:cs typeface="Times New Roman"/>
              </a:rPr>
              <a:t> </a:t>
            </a:r>
            <a:r>
              <a:rPr lang="fr-FR" sz="1800" dirty="0">
                <a:latin typeface="Times New Roman"/>
                <a:cs typeface="Times New Roman"/>
              </a:rPr>
              <a:t>int</a:t>
            </a:r>
            <a:r>
              <a:rPr lang="fr-FR" sz="1800" spc="-15" dirty="0">
                <a:latin typeface="Times New Roman"/>
                <a:cs typeface="Times New Roman"/>
              </a:rPr>
              <a:t>e</a:t>
            </a:r>
            <a:r>
              <a:rPr lang="fr-FR" sz="1800" dirty="0">
                <a:latin typeface="Times New Roman"/>
                <a:cs typeface="Times New Roman"/>
              </a:rPr>
              <a:t>rcep</a:t>
            </a:r>
            <a:r>
              <a:rPr lang="fr-FR" sz="1800" spc="5" dirty="0">
                <a:latin typeface="Times New Roman"/>
                <a:cs typeface="Times New Roman"/>
              </a:rPr>
              <a:t>t</a:t>
            </a:r>
            <a:r>
              <a:rPr lang="fr-FR" sz="1800" dirty="0">
                <a:latin typeface="Times New Roman"/>
                <a:cs typeface="Times New Roman"/>
              </a:rPr>
              <a:t>e</a:t>
            </a:r>
            <a:r>
              <a:rPr lang="fr-FR" sz="1800" spc="-80" dirty="0">
                <a:latin typeface="Times New Roman"/>
                <a:cs typeface="Times New Roman"/>
              </a:rPr>
              <a:t>r</a:t>
            </a:r>
            <a:r>
              <a:rPr lang="fr-FR" sz="1800" dirty="0">
                <a:latin typeface="Times New Roman"/>
                <a:cs typeface="Times New Roman"/>
              </a:rPr>
              <a:t>,</a:t>
            </a:r>
            <a:r>
              <a:rPr lang="fr-FR" sz="1800" spc="65" dirty="0">
                <a:latin typeface="Times New Roman"/>
                <a:cs typeface="Times New Roman"/>
              </a:rPr>
              <a:t> </a:t>
            </a:r>
            <a:r>
              <a:rPr lang="fr-FR" sz="1800" dirty="0">
                <a:latin typeface="Times New Roman"/>
                <a:cs typeface="Times New Roman"/>
              </a:rPr>
              <a:t>après</a:t>
            </a:r>
            <a:r>
              <a:rPr lang="fr-FR" sz="1800" spc="65"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’el</a:t>
            </a:r>
            <a:r>
              <a:rPr lang="fr-FR" sz="1800" spc="5" dirty="0">
                <a:latin typeface="Times New Roman"/>
                <a:cs typeface="Times New Roman"/>
              </a:rPr>
              <a:t>l</a:t>
            </a:r>
            <a:r>
              <a:rPr lang="fr-FR" sz="1800" dirty="0">
                <a:latin typeface="Times New Roman"/>
                <a:cs typeface="Times New Roman"/>
              </a:rPr>
              <a:t>e</a:t>
            </a:r>
            <a:r>
              <a:rPr lang="fr-FR" sz="1800" spc="60" dirty="0">
                <a:latin typeface="Times New Roman"/>
                <a:cs typeface="Times New Roman"/>
              </a:rPr>
              <a:t> </a:t>
            </a:r>
            <a:r>
              <a:rPr lang="fr-FR" sz="1800" spc="-10" dirty="0">
                <a:latin typeface="Times New Roman"/>
                <a:cs typeface="Times New Roman"/>
              </a:rPr>
              <a:t>a</a:t>
            </a:r>
            <a:r>
              <a:rPr lang="fr-FR" sz="1800" dirty="0">
                <a:latin typeface="Times New Roman"/>
                <a:cs typeface="Times New Roman"/>
              </a:rPr>
              <a:t>it</a:t>
            </a:r>
            <a:r>
              <a:rPr lang="fr-FR" sz="1800" spc="60"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spc="-15" dirty="0">
                <a:latin typeface="Times New Roman"/>
                <a:cs typeface="Times New Roman"/>
              </a:rPr>
              <a:t>h</a:t>
            </a:r>
            <a:r>
              <a:rPr lang="fr-FR" sz="1800" dirty="0">
                <a:latin typeface="Times New Roman"/>
                <a:cs typeface="Times New Roman"/>
              </a:rPr>
              <a:t>é</a:t>
            </a:r>
            <a:r>
              <a:rPr lang="fr-FR" sz="1800" spc="6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7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6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r</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a:t>
            </a:r>
            <a:r>
              <a:rPr lang="fr-FR" sz="1800" spc="60" dirty="0">
                <a:latin typeface="Times New Roman"/>
                <a:cs typeface="Times New Roman"/>
              </a:rPr>
              <a:t> </a:t>
            </a:r>
            <a:r>
              <a:rPr lang="fr-FR" sz="1800" dirty="0">
                <a:latin typeface="Times New Roman"/>
                <a:cs typeface="Times New Roman"/>
              </a:rPr>
              <a:t>u</a:t>
            </a:r>
            <a:r>
              <a:rPr lang="fr-FR" sz="1800" spc="-15" dirty="0">
                <a:latin typeface="Times New Roman"/>
                <a:cs typeface="Times New Roman"/>
              </a:rPr>
              <a:t>n</a:t>
            </a:r>
            <a:r>
              <a:rPr lang="fr-FR" sz="1800" dirty="0">
                <a:latin typeface="Times New Roman"/>
                <a:cs typeface="Times New Roman"/>
              </a:rPr>
              <a:t>e</a:t>
            </a:r>
            <a:r>
              <a:rPr lang="fr-FR" sz="1800" spc="7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 l</a:t>
            </a:r>
            <a:r>
              <a:rPr lang="fr-FR" sz="1800" spc="5" dirty="0">
                <a:latin typeface="Times New Roman"/>
                <a:cs typeface="Times New Roman"/>
              </a:rPr>
              <a:t>a</a:t>
            </a:r>
            <a:r>
              <a:rPr lang="fr-FR" sz="1800" dirty="0">
                <a:latin typeface="Times New Roman"/>
                <a:cs typeface="Times New Roman"/>
              </a:rPr>
              <a:t>nc</a:t>
            </a:r>
            <a:r>
              <a:rPr lang="fr-FR" sz="1800" spc="5" dirty="0">
                <a:latin typeface="Times New Roman"/>
                <a:cs typeface="Times New Roman"/>
              </a:rPr>
              <a:t>é</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10" dirty="0">
                <a:latin typeface="Times New Roman"/>
                <a:cs typeface="Times New Roman"/>
              </a:rPr>
              <a:t> </a:t>
            </a:r>
            <a:r>
              <a:rPr lang="fr-FR" sz="1800" dirty="0">
                <a:latin typeface="Times New Roman"/>
                <a:cs typeface="Times New Roman"/>
              </a:rPr>
              <a:t>vers</a:t>
            </a:r>
            <a:r>
              <a:rPr lang="fr-FR" sz="1800" spc="-10" dirty="0">
                <a:latin typeface="Times New Roman"/>
                <a:cs typeface="Times New Roman"/>
              </a:rPr>
              <a:t> </a:t>
            </a:r>
            <a:r>
              <a:rPr lang="fr-FR" sz="1800" dirty="0">
                <a:latin typeface="Times New Roman"/>
                <a:cs typeface="Times New Roman"/>
              </a:rPr>
              <a:t>ce</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niv</a:t>
            </a:r>
            <a:r>
              <a:rPr lang="fr-FR" sz="1800" spc="5" dirty="0">
                <a:latin typeface="Times New Roman"/>
                <a:cs typeface="Times New Roman"/>
              </a:rPr>
              <a:t>e</a:t>
            </a:r>
            <a:r>
              <a:rPr lang="fr-FR" sz="1800" dirty="0">
                <a:latin typeface="Times New Roman"/>
                <a:cs typeface="Times New Roman"/>
              </a:rPr>
              <a:t>au de</a:t>
            </a:r>
            <a:r>
              <a:rPr lang="fr-FR" sz="1800" spc="-5" dirty="0">
                <a:latin typeface="Times New Roman"/>
                <a:cs typeface="Times New Roman"/>
              </a:rPr>
              <a:t> </a:t>
            </a: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gne</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éd</a:t>
            </a:r>
            <a:r>
              <a:rPr lang="fr-FR" sz="1800" spc="5" dirty="0">
                <a:latin typeface="Times New Roman"/>
                <a:cs typeface="Times New Roman"/>
              </a:rPr>
              <a:t>i</a:t>
            </a:r>
            <a:r>
              <a:rPr lang="fr-FR" sz="1800" dirty="0">
                <a:latin typeface="Times New Roman"/>
                <a:cs typeface="Times New Roman"/>
              </a:rPr>
              <a:t>an</a:t>
            </a:r>
            <a:r>
              <a:rPr lang="fr-FR" sz="1800" spc="10" dirty="0">
                <a:latin typeface="Times New Roman"/>
                <a:cs typeface="Times New Roman"/>
              </a:rPr>
              <a:t>e</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p>
          <a:p>
            <a:pPr marL="298450" marR="5080" indent="-285750">
              <a:spcBef>
                <a:spcPts val="434"/>
              </a:spcBef>
              <a:buFont typeface="Arial" panose="020B0604020202020204" pitchFamily="34" charset="0"/>
              <a:buChar char="•"/>
              <a:tabLst>
                <a:tab pos="404495" algn="l"/>
              </a:tabLst>
            </a:pPr>
            <a:r>
              <a:rPr lang="fr-FR" dirty="0">
                <a:latin typeface="Times New Roman"/>
                <a:cs typeface="Times New Roman"/>
              </a:rPr>
              <a:t>Réaliser l’exercice en position revers et coup droit. </a:t>
            </a:r>
          </a:p>
          <a:p>
            <a:pPr marL="298450" marR="5080" indent="-285750">
              <a:spcBef>
                <a:spcPts val="434"/>
              </a:spcBef>
              <a:buFont typeface="Arial" panose="020B0604020202020204" pitchFamily="34" charset="0"/>
              <a:buChar char="•"/>
              <a:tabLst>
                <a:tab pos="404495" algn="l"/>
              </a:tabLst>
            </a:pPr>
            <a:r>
              <a:rPr lang="fr-FR" dirty="0">
                <a:latin typeface="Times New Roman"/>
                <a:cs typeface="Times New Roman"/>
              </a:rPr>
              <a:t>Avec la raquette, le patient doit frapper la balle.</a:t>
            </a:r>
          </a:p>
          <a:p>
            <a:pPr marL="298450" marR="5080" indent="-285750">
              <a:spcBef>
                <a:spcPts val="434"/>
              </a:spcBef>
              <a:buFont typeface="Arial" panose="020B0604020202020204" pitchFamily="34" charset="0"/>
              <a:buChar char="•"/>
              <a:tabLst>
                <a:tab pos="404495" algn="l"/>
              </a:tabLst>
            </a:pPr>
            <a:r>
              <a:rPr lang="fr-FR" dirty="0">
                <a:latin typeface="Times New Roman"/>
                <a:cs typeface="Times New Roman"/>
              </a:rPr>
              <a:t>Placer des cibles au sol et / ou sur les murs.</a:t>
            </a:r>
          </a:p>
          <a:p>
            <a:pPr marL="12700" marR="5080">
              <a:spcBef>
                <a:spcPts val="434"/>
              </a:spcBef>
              <a:tabLst>
                <a:tab pos="404495" algn="l"/>
              </a:tabLst>
            </a:pPr>
            <a:endParaRPr lang="fr-FR" dirty="0">
              <a:latin typeface="Times New Roman"/>
              <a:cs typeface="Times New Roman"/>
            </a:endParaRPr>
          </a:p>
          <a:p>
            <a:pPr marL="12700">
              <a:lnSpc>
                <a:spcPct val="100000"/>
              </a:lnSpc>
              <a:tabLst>
                <a:tab pos="404495" algn="l"/>
              </a:tabLst>
            </a:pPr>
            <a:r>
              <a:rPr lang="fr-FR" u="heavy" dirty="0">
                <a:latin typeface="Times New Roman"/>
                <a:cs typeface="Times New Roman"/>
              </a:rPr>
              <a:t>Obje</a:t>
            </a:r>
            <a:r>
              <a:rPr lang="fr-FR" u="heavy" spc="5" dirty="0">
                <a:latin typeface="Times New Roman"/>
                <a:cs typeface="Times New Roman"/>
              </a:rPr>
              <a:t>c</a:t>
            </a:r>
            <a:r>
              <a:rPr lang="fr-FR" u="heavy" dirty="0">
                <a:latin typeface="Times New Roman"/>
                <a:cs typeface="Times New Roman"/>
              </a:rPr>
              <a:t>tif</a:t>
            </a:r>
            <a:r>
              <a:rPr lang="fr-FR" u="heavy" spc="-15" dirty="0">
                <a:latin typeface="Times New Roman"/>
                <a:cs typeface="Times New Roman"/>
              </a:rPr>
              <a:t> </a:t>
            </a:r>
            <a:r>
              <a:rPr lang="fr-FR" u="heavy" dirty="0">
                <a:latin typeface="Times New Roman"/>
                <a:cs typeface="Times New Roman"/>
              </a:rPr>
              <a:t>pédagogi</a:t>
            </a:r>
            <a:r>
              <a:rPr lang="fr-FR" u="heavy" spc="-10" dirty="0">
                <a:latin typeface="Times New Roman"/>
                <a:cs typeface="Times New Roman"/>
              </a:rPr>
              <a:t>q</a:t>
            </a:r>
            <a:r>
              <a:rPr lang="fr-FR" u="heavy" dirty="0">
                <a:latin typeface="Times New Roman"/>
                <a:cs typeface="Times New Roman"/>
              </a:rPr>
              <a:t>ue</a:t>
            </a:r>
            <a:endParaRPr lang="fr-FR" dirty="0">
              <a:latin typeface="Times New Roman"/>
              <a:cs typeface="Times New Roman"/>
            </a:endParaRPr>
          </a:p>
          <a:p>
            <a:pPr marL="12700">
              <a:lnSpc>
                <a:spcPct val="100000"/>
              </a:lnSpc>
              <a:spcBef>
                <a:spcPts val="434"/>
              </a:spcBef>
            </a:pPr>
            <a:r>
              <a:rPr lang="fr-FR" dirty="0">
                <a:latin typeface="Times New Roman"/>
                <a:cs typeface="Times New Roman"/>
              </a:rPr>
              <a:t>A</a:t>
            </a:r>
            <a:r>
              <a:rPr lang="fr-FR" spc="-10" dirty="0">
                <a:latin typeface="Times New Roman"/>
                <a:cs typeface="Times New Roman"/>
              </a:rPr>
              <a:t>p</a:t>
            </a:r>
            <a:r>
              <a:rPr lang="fr-FR" dirty="0">
                <a:latin typeface="Times New Roman"/>
                <a:cs typeface="Times New Roman"/>
              </a:rPr>
              <a:t>prendre</a:t>
            </a:r>
            <a:r>
              <a:rPr lang="fr-FR" spc="-5" dirty="0">
                <a:latin typeface="Times New Roman"/>
                <a:cs typeface="Times New Roman"/>
              </a:rPr>
              <a:t> </a:t>
            </a:r>
            <a:r>
              <a:rPr lang="fr-FR" dirty="0">
                <a:latin typeface="Times New Roman"/>
                <a:cs typeface="Times New Roman"/>
              </a:rPr>
              <a:t>au patient à</a:t>
            </a:r>
            <a:r>
              <a:rPr lang="fr-FR" spc="-5" dirty="0">
                <a:latin typeface="Times New Roman"/>
                <a:cs typeface="Times New Roman"/>
              </a:rPr>
              <a:t> </a:t>
            </a:r>
            <a:r>
              <a:rPr lang="fr-FR" dirty="0">
                <a:latin typeface="Times New Roman"/>
                <a:cs typeface="Times New Roman"/>
              </a:rPr>
              <a:t>int</a:t>
            </a:r>
            <a:r>
              <a:rPr lang="fr-FR" spc="5" dirty="0">
                <a:latin typeface="Times New Roman"/>
                <a:cs typeface="Times New Roman"/>
              </a:rPr>
              <a:t>e</a:t>
            </a:r>
            <a:r>
              <a:rPr lang="fr-FR" dirty="0">
                <a:latin typeface="Times New Roman"/>
                <a:cs typeface="Times New Roman"/>
              </a:rPr>
              <a:t>rvenir</a:t>
            </a:r>
            <a:r>
              <a:rPr lang="fr-FR" spc="-15" dirty="0">
                <a:latin typeface="Times New Roman"/>
                <a:cs typeface="Times New Roman"/>
              </a:rPr>
              <a:t> </a:t>
            </a:r>
            <a:r>
              <a:rPr lang="fr-FR" dirty="0">
                <a:latin typeface="Times New Roman"/>
                <a:cs typeface="Times New Roman"/>
              </a:rPr>
              <a:t>s</a:t>
            </a:r>
            <a:r>
              <a:rPr lang="fr-FR" spc="-10" dirty="0">
                <a:latin typeface="Times New Roman"/>
                <a:cs typeface="Times New Roman"/>
              </a:rPr>
              <a:t>u</a:t>
            </a:r>
            <a:r>
              <a:rPr lang="fr-FR" dirty="0">
                <a:latin typeface="Times New Roman"/>
                <a:cs typeface="Times New Roman"/>
              </a:rPr>
              <a:t>r</a:t>
            </a:r>
            <a:r>
              <a:rPr lang="fr-FR" spc="-10" dirty="0">
                <a:latin typeface="Times New Roman"/>
                <a:cs typeface="Times New Roman"/>
              </a:rPr>
              <a:t> </a:t>
            </a:r>
            <a:r>
              <a:rPr lang="fr-FR" spc="-5" dirty="0">
                <a:latin typeface="Times New Roman"/>
                <a:cs typeface="Times New Roman"/>
              </a:rPr>
              <a:t>un</a:t>
            </a:r>
            <a:r>
              <a:rPr lang="fr-FR" dirty="0">
                <a:latin typeface="Times New Roman"/>
                <a:cs typeface="Times New Roman"/>
              </a:rPr>
              <a:t>e</a:t>
            </a:r>
            <a:r>
              <a:rPr lang="fr-FR" spc="10" dirty="0">
                <a:latin typeface="Times New Roman"/>
                <a:cs typeface="Times New Roman"/>
              </a:rPr>
              <a:t> </a:t>
            </a:r>
            <a:r>
              <a:rPr lang="fr-FR" dirty="0">
                <a:latin typeface="Times New Roman"/>
                <a:cs typeface="Times New Roman"/>
              </a:rPr>
              <a:t>tr</a:t>
            </a:r>
            <a:r>
              <a:rPr lang="fr-FR" spc="5" dirty="0">
                <a:latin typeface="Times New Roman"/>
                <a:cs typeface="Times New Roman"/>
              </a:rPr>
              <a:t>a</a:t>
            </a:r>
            <a:r>
              <a:rPr lang="fr-FR" dirty="0">
                <a:latin typeface="Times New Roman"/>
                <a:cs typeface="Times New Roman"/>
              </a:rPr>
              <a:t>j</a:t>
            </a:r>
            <a:r>
              <a:rPr lang="fr-FR" spc="5" dirty="0">
                <a:latin typeface="Times New Roman"/>
                <a:cs typeface="Times New Roman"/>
              </a:rPr>
              <a:t>e</a:t>
            </a:r>
            <a:r>
              <a:rPr lang="fr-FR" dirty="0">
                <a:latin typeface="Times New Roman"/>
                <a:cs typeface="Times New Roman"/>
              </a:rPr>
              <a:t>c</a:t>
            </a:r>
            <a:r>
              <a:rPr lang="fr-FR" spc="5" dirty="0">
                <a:latin typeface="Times New Roman"/>
                <a:cs typeface="Times New Roman"/>
              </a:rPr>
              <a:t>t</a:t>
            </a:r>
            <a:r>
              <a:rPr lang="fr-FR" dirty="0">
                <a:latin typeface="Times New Roman"/>
                <a:cs typeface="Times New Roman"/>
              </a:rPr>
              <a:t>oire</a:t>
            </a:r>
            <a:r>
              <a:rPr lang="fr-FR" spc="-35" dirty="0">
                <a:latin typeface="Times New Roman"/>
                <a:cs typeface="Times New Roman"/>
              </a:rPr>
              <a:t> </a:t>
            </a:r>
            <a:r>
              <a:rPr lang="fr-FR" dirty="0">
                <a:latin typeface="Times New Roman"/>
                <a:cs typeface="Times New Roman"/>
              </a:rPr>
              <a:t>haute rentr</a:t>
            </a:r>
            <a:r>
              <a:rPr lang="fr-FR" spc="5" dirty="0">
                <a:latin typeface="Times New Roman"/>
                <a:cs typeface="Times New Roman"/>
              </a:rPr>
              <a:t>a</a:t>
            </a:r>
            <a:r>
              <a:rPr lang="fr-FR" dirty="0">
                <a:latin typeface="Times New Roman"/>
                <a:cs typeface="Times New Roman"/>
              </a:rPr>
              <a:t>nt</a:t>
            </a:r>
            <a:r>
              <a:rPr lang="fr-FR" spc="5" dirty="0">
                <a:latin typeface="Times New Roman"/>
                <a:cs typeface="Times New Roman"/>
              </a:rPr>
              <a:t>e</a:t>
            </a:r>
            <a:r>
              <a:rPr lang="fr-FR"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u="heavy" dirty="0">
                <a:latin typeface="Times New Roman"/>
                <a:cs typeface="Times New Roman"/>
              </a:rPr>
              <a:t>Maté</a:t>
            </a:r>
            <a:r>
              <a:rPr lang="fr-FR" u="heavy" spc="5" dirty="0">
                <a:latin typeface="Times New Roman"/>
                <a:cs typeface="Times New Roman"/>
              </a:rPr>
              <a:t>r</a:t>
            </a:r>
            <a:r>
              <a:rPr lang="fr-FR" u="heavy" dirty="0">
                <a:latin typeface="Times New Roman"/>
                <a:cs typeface="Times New Roman"/>
              </a:rPr>
              <a:t>i</a:t>
            </a:r>
            <a:r>
              <a:rPr lang="fr-FR" u="heavy" spc="5" dirty="0">
                <a:latin typeface="Times New Roman"/>
                <a:cs typeface="Times New Roman"/>
              </a:rPr>
              <a:t>e</a:t>
            </a:r>
            <a:r>
              <a:rPr lang="fr-FR" u="heavy" dirty="0">
                <a:latin typeface="Times New Roman"/>
                <a:cs typeface="Times New Roman"/>
              </a:rPr>
              <a:t>l</a:t>
            </a:r>
            <a:endParaRPr lang="fr-FR" dirty="0">
              <a:latin typeface="Times New Roman"/>
              <a:cs typeface="Times New Roman"/>
            </a:endParaRPr>
          </a:p>
          <a:p>
            <a:pPr marL="12700">
              <a:spcBef>
                <a:spcPts val="434"/>
              </a:spcBef>
              <a:tabLst>
                <a:tab pos="910590" algn="l"/>
              </a:tabLst>
            </a:pPr>
            <a:r>
              <a:rPr lang="fr-FR" dirty="0">
                <a:latin typeface="Times New Roman"/>
                <a:cs typeface="Times New Roman"/>
              </a:rPr>
              <a:t>Raquettes, balles en mousse, cibles.</a:t>
            </a:r>
            <a:endParaRPr lang="fr-FR" sz="1800" dirty="0">
              <a:latin typeface="Times New Roman"/>
              <a:cs typeface="Times New Roman"/>
            </a:endParaRPr>
          </a:p>
        </p:txBody>
      </p:sp>
      <p:sp>
        <p:nvSpPr>
          <p:cNvPr id="7" name="object 7"/>
          <p:cNvSpPr txBox="1"/>
          <p:nvPr/>
        </p:nvSpPr>
        <p:spPr>
          <a:xfrm>
            <a:off x="6718301" y="285507"/>
            <a:ext cx="3048000"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Volleyeur</a:t>
            </a:r>
          </a:p>
          <a:p>
            <a:pPr marL="829310" algn="r">
              <a:lnSpc>
                <a:spcPct val="100000"/>
              </a:lnSpc>
            </a:pPr>
            <a:r>
              <a:rPr lang="fr-FR" sz="4000" dirty="0">
                <a:latin typeface="Arial"/>
                <a:cs typeface="Arial"/>
              </a:rPr>
              <a:t>Rentrant</a:t>
            </a:r>
          </a:p>
        </p:txBody>
      </p:sp>
      <p:sp>
        <p:nvSpPr>
          <p:cNvPr id="8" name="object 8"/>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Rentrante et Sortante</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F9D6A45F-A60D-4E38-A781-CCBA8C59F2B5}"/>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61</a:t>
            </a:fld>
            <a:endParaRPr lang="fr-F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079500" y="1497385"/>
            <a:ext cx="8801099" cy="5488682"/>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spc="-165" dirty="0">
                <a:latin typeface="Times New Roman"/>
                <a:cs typeface="Times New Roman"/>
              </a:rPr>
              <a:t>Le patient</a:t>
            </a:r>
            <a:r>
              <a:rPr lang="fr-FR" sz="1800" spc="95"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95" dirty="0">
                <a:latin typeface="Times New Roman"/>
                <a:cs typeface="Times New Roman"/>
              </a:rPr>
              <a:t> </a:t>
            </a:r>
            <a:r>
              <a:rPr lang="fr-FR" sz="1800" dirty="0">
                <a:latin typeface="Times New Roman"/>
                <a:cs typeface="Times New Roman"/>
              </a:rPr>
              <a:t>du</a:t>
            </a:r>
            <a:r>
              <a:rPr lang="fr-FR" sz="1800" spc="75" dirty="0">
                <a:latin typeface="Times New Roman"/>
                <a:cs typeface="Times New Roman"/>
              </a:rPr>
              <a:t> </a:t>
            </a:r>
            <a:r>
              <a:rPr lang="fr-FR" sz="1800" spc="-15" dirty="0">
                <a:latin typeface="Times New Roman"/>
                <a:cs typeface="Times New Roman"/>
              </a:rPr>
              <a:t>«</a:t>
            </a:r>
            <a:r>
              <a:rPr lang="fr-FR" sz="1800" spc="10" dirty="0">
                <a:latin typeface="Times New Roman"/>
                <a:cs typeface="Times New Roman"/>
              </a:rPr>
              <a:t>T</a:t>
            </a:r>
            <a:r>
              <a:rPr lang="fr-FR" sz="1800" dirty="0">
                <a:latin typeface="Times New Roman"/>
                <a:cs typeface="Times New Roman"/>
              </a:rPr>
              <a:t>»</a:t>
            </a:r>
            <a:r>
              <a:rPr lang="fr-FR" sz="1800" spc="80" dirty="0">
                <a:latin typeface="Times New Roman"/>
                <a:cs typeface="Times New Roman"/>
              </a:rPr>
              <a:t> </a:t>
            </a:r>
            <a:r>
              <a:rPr lang="fr-FR" sz="1800" dirty="0">
                <a:latin typeface="Times New Roman"/>
                <a:cs typeface="Times New Roman"/>
              </a:rPr>
              <a:t>et</a:t>
            </a:r>
            <a:r>
              <a:rPr lang="fr-FR" sz="1800" spc="90" dirty="0">
                <a:latin typeface="Times New Roman"/>
                <a:cs typeface="Times New Roman"/>
              </a:rPr>
              <a:t> </a:t>
            </a:r>
            <a:r>
              <a:rPr lang="fr-FR" sz="1800" dirty="0">
                <a:latin typeface="Times New Roman"/>
                <a:cs typeface="Times New Roman"/>
              </a:rPr>
              <a:t>doit</a:t>
            </a:r>
            <a:r>
              <a:rPr lang="fr-FR" sz="1800" spc="95" dirty="0">
                <a:latin typeface="Times New Roman"/>
                <a:cs typeface="Times New Roman"/>
              </a:rPr>
              <a:t> </a:t>
            </a:r>
            <a:r>
              <a:rPr lang="fr-FR" sz="1800" dirty="0">
                <a:latin typeface="Times New Roman"/>
                <a:cs typeface="Times New Roman"/>
              </a:rPr>
              <a:t>ré</a:t>
            </a:r>
            <a:r>
              <a:rPr lang="fr-FR" sz="1800" spc="-10" dirty="0">
                <a:latin typeface="Times New Roman"/>
                <a:cs typeface="Times New Roman"/>
              </a:rPr>
              <a:t>ce</a:t>
            </a:r>
            <a:r>
              <a:rPr lang="fr-FR" sz="1800" dirty="0">
                <a:latin typeface="Times New Roman"/>
                <a:cs typeface="Times New Roman"/>
              </a:rPr>
              <a:t>pt</a:t>
            </a:r>
            <a:r>
              <a:rPr lang="fr-FR" sz="1800" spc="5" dirty="0">
                <a:latin typeface="Times New Roman"/>
                <a:cs typeface="Times New Roman"/>
              </a:rPr>
              <a:t>i</a:t>
            </a:r>
            <a:r>
              <a:rPr lang="fr-FR" sz="1800" dirty="0">
                <a:latin typeface="Times New Roman"/>
                <a:cs typeface="Times New Roman"/>
              </a:rPr>
              <a:t>onner</a:t>
            </a:r>
            <a:r>
              <a:rPr lang="fr-FR" sz="1800" spc="100" dirty="0">
                <a:latin typeface="Times New Roman"/>
                <a:cs typeface="Times New Roman"/>
              </a:rPr>
              <a:t> </a:t>
            </a:r>
            <a:r>
              <a:rPr lang="fr-FR" sz="1800" dirty="0">
                <a:latin typeface="Times New Roman"/>
                <a:cs typeface="Times New Roman"/>
              </a:rPr>
              <a:t>à</a:t>
            </a:r>
            <a:r>
              <a:rPr lang="fr-FR" sz="1800" spc="80" dirty="0">
                <a:latin typeface="Times New Roman"/>
                <a:cs typeface="Times New Roman"/>
              </a:rPr>
              <a:t> </a:t>
            </a:r>
            <a:r>
              <a:rPr lang="fr-FR" sz="1800" dirty="0">
                <a:latin typeface="Times New Roman"/>
                <a:cs typeface="Times New Roman"/>
              </a:rPr>
              <a:t>la</a:t>
            </a:r>
            <a:r>
              <a:rPr lang="fr-FR" sz="1800" spc="90" dirty="0">
                <a:latin typeface="Times New Roman"/>
                <a:cs typeface="Times New Roman"/>
              </a:rPr>
              <a:t> </a:t>
            </a:r>
            <a:r>
              <a:rPr lang="fr-FR" sz="1800" spc="-10" dirty="0">
                <a:latin typeface="Times New Roman"/>
                <a:cs typeface="Times New Roman"/>
              </a:rPr>
              <a:t>ma</a:t>
            </a:r>
            <a:r>
              <a:rPr lang="fr-FR" sz="1800" dirty="0">
                <a:latin typeface="Times New Roman"/>
                <a:cs typeface="Times New Roman"/>
              </a:rPr>
              <a:t>in</a:t>
            </a:r>
            <a:r>
              <a:rPr lang="fr-FR" sz="1800" spc="90" dirty="0">
                <a:latin typeface="Times New Roman"/>
                <a:cs typeface="Times New Roman"/>
              </a:rPr>
              <a:t> </a:t>
            </a:r>
            <a:r>
              <a:rPr lang="fr-FR" sz="1800" dirty="0">
                <a:latin typeface="Times New Roman"/>
                <a:cs typeface="Times New Roman"/>
              </a:rPr>
              <a:t>une</a:t>
            </a:r>
            <a:r>
              <a:rPr lang="fr-FR" sz="1800" spc="95" dirty="0">
                <a:latin typeface="Times New Roman"/>
                <a:cs typeface="Times New Roman"/>
              </a:rPr>
              <a:t> </a:t>
            </a:r>
            <a:r>
              <a:rPr lang="fr-FR" sz="1800" dirty="0">
                <a:latin typeface="Times New Roman"/>
                <a:cs typeface="Times New Roman"/>
              </a:rPr>
              <a:t>balle</a:t>
            </a:r>
            <a:r>
              <a:rPr lang="fr-FR" sz="1800" spc="90"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v</a:t>
            </a:r>
            <a:r>
              <a:rPr lang="fr-FR" sz="1800" spc="-15" dirty="0">
                <a:latin typeface="Times New Roman"/>
                <a:cs typeface="Times New Roman"/>
              </a:rPr>
              <a:t>o</a:t>
            </a:r>
            <a:r>
              <a:rPr lang="fr-FR" sz="1800" spc="2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95" dirty="0">
                <a:latin typeface="Times New Roman"/>
                <a:cs typeface="Times New Roman"/>
              </a:rPr>
              <a:t> </a:t>
            </a:r>
            <a:r>
              <a:rPr lang="fr-FR" sz="1800" dirty="0">
                <a:latin typeface="Times New Roman"/>
                <a:cs typeface="Times New Roman"/>
              </a:rPr>
              <a:t>sur</a:t>
            </a:r>
            <a:r>
              <a:rPr lang="fr-FR" sz="1800" spc="85" dirty="0">
                <a:latin typeface="Times New Roman"/>
                <a:cs typeface="Times New Roman"/>
              </a:rPr>
              <a:t> </a:t>
            </a:r>
            <a:r>
              <a:rPr lang="fr-FR" sz="1800" dirty="0">
                <a:latin typeface="Times New Roman"/>
                <a:cs typeface="Times New Roman"/>
              </a:rPr>
              <a:t>le</a:t>
            </a:r>
            <a:r>
              <a:rPr lang="fr-FR" sz="1800" spc="9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90"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9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90" dirty="0">
                <a:latin typeface="Times New Roman"/>
                <a:cs typeface="Times New Roman"/>
              </a:rPr>
              <a:t> </a:t>
            </a:r>
            <a:r>
              <a:rPr lang="fr-FR" sz="1800" dirty="0">
                <a:latin typeface="Times New Roman"/>
                <a:cs typeface="Times New Roman"/>
              </a:rPr>
              <a:t>le </a:t>
            </a: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dirty="0">
                <a:latin typeface="Times New Roman"/>
                <a:cs typeface="Times New Roman"/>
              </a:rPr>
              <a:t>ral</a:t>
            </a:r>
            <a:r>
              <a:rPr lang="fr-FR" sz="1800" spc="-15" dirty="0">
                <a:latin typeface="Times New Roman"/>
                <a:cs typeface="Times New Roman"/>
              </a:rPr>
              <a:t> </a:t>
            </a:r>
            <a:r>
              <a:rPr lang="fr-FR" sz="1800" dirty="0">
                <a:latin typeface="Times New Roman"/>
                <a:cs typeface="Times New Roman"/>
              </a:rPr>
              <a:t>(rebond</a:t>
            </a:r>
            <a:r>
              <a:rPr lang="fr-FR" sz="1800" spc="-5"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sol</a:t>
            </a:r>
            <a:r>
              <a:rPr lang="fr-FR" sz="1800" spc="5"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avo</a:t>
            </a:r>
            <a:r>
              <a:rPr lang="fr-FR" sz="1800" spc="5" dirty="0">
                <a:latin typeface="Times New Roman"/>
                <a:cs typeface="Times New Roman"/>
              </a:rPr>
              <a:t>i</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dirty="0">
                <a:latin typeface="Times New Roman"/>
                <a:cs typeface="Times New Roman"/>
              </a:rPr>
              <a:t>hé</a:t>
            </a:r>
            <a:r>
              <a:rPr lang="fr-FR" sz="1800" spc="-1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deux</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urs)</a:t>
            </a:r>
            <a:r>
              <a:rPr lang="fr-FR" sz="1800" spc="15"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Placer une ligne de délimitation au sol pour aider le patient à ne pas se précipiter sur la balle.</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Avec la raquette, le patient doit renvoyer la balle en la frappant ou en la faisant rouler.</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Placer des cibles au sol et / ou sur les murs.</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Varier les coups demandés au patient.</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Associer cet exercice avec l’exercice du « Lobeur ».</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4"/>
              </a:spcBef>
            </a:pPr>
            <a:r>
              <a:rPr lang="fr-FR" sz="1800" dirty="0">
                <a:latin typeface="Times New Roman"/>
                <a:cs typeface="Times New Roman"/>
              </a:rPr>
              <a:t>A</a:t>
            </a:r>
            <a:r>
              <a:rPr lang="fr-FR" sz="1800" spc="-10" dirty="0">
                <a:latin typeface="Times New Roman"/>
                <a:cs typeface="Times New Roman"/>
              </a:rPr>
              <a:t>p</a:t>
            </a:r>
            <a:r>
              <a:rPr lang="fr-FR" sz="1800" dirty="0">
                <a:latin typeface="Times New Roman"/>
                <a:cs typeface="Times New Roman"/>
              </a:rPr>
              <a:t>prendre</a:t>
            </a:r>
            <a:r>
              <a:rPr lang="fr-FR" sz="1800" spc="30" dirty="0">
                <a:latin typeface="Times New Roman"/>
                <a:cs typeface="Times New Roman"/>
              </a:rPr>
              <a:t> </a:t>
            </a:r>
            <a:r>
              <a:rPr lang="fr-FR" sz="1800" dirty="0">
                <a:latin typeface="Times New Roman"/>
                <a:cs typeface="Times New Roman"/>
              </a:rPr>
              <a:t>au patient</a:t>
            </a:r>
            <a:r>
              <a:rPr lang="fr-FR" sz="1800" spc="20" dirty="0">
                <a:latin typeface="Times New Roman"/>
                <a:cs typeface="Times New Roman"/>
              </a:rPr>
              <a:t> </a:t>
            </a:r>
            <a:r>
              <a:rPr lang="fr-FR" sz="1800" dirty="0">
                <a:latin typeface="Times New Roman"/>
                <a:cs typeface="Times New Roman"/>
              </a:rPr>
              <a:t>à</a:t>
            </a:r>
            <a:r>
              <a:rPr lang="fr-FR" sz="1800" spc="20" dirty="0">
                <a:latin typeface="Times New Roman"/>
                <a:cs typeface="Times New Roman"/>
              </a:rPr>
              <a:t> </a:t>
            </a:r>
            <a:r>
              <a:rPr lang="fr-FR" sz="1800" dirty="0">
                <a:latin typeface="Times New Roman"/>
                <a:cs typeface="Times New Roman"/>
              </a:rPr>
              <a:t>contrô</a:t>
            </a:r>
            <a:r>
              <a:rPr lang="fr-FR" sz="1800" spc="-10" dirty="0">
                <a:latin typeface="Times New Roman"/>
                <a:cs typeface="Times New Roman"/>
              </a:rPr>
              <a:t>l</a:t>
            </a:r>
            <a:r>
              <a:rPr lang="fr-FR" sz="1800" dirty="0">
                <a:latin typeface="Times New Roman"/>
                <a:cs typeface="Times New Roman"/>
              </a:rPr>
              <a:t>er</a:t>
            </a:r>
            <a:r>
              <a:rPr lang="fr-FR" sz="1800" spc="30"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on</a:t>
            </a:r>
            <a:r>
              <a:rPr lang="fr-FR" sz="1800" spc="30" dirty="0">
                <a:latin typeface="Times New Roman"/>
                <a:cs typeface="Times New Roman"/>
              </a:rPr>
              <a:t> </a:t>
            </a:r>
            <a:r>
              <a:rPr lang="fr-FR" sz="1800" dirty="0">
                <a:latin typeface="Times New Roman"/>
                <a:cs typeface="Times New Roman"/>
              </a:rPr>
              <a:t>dép</a:t>
            </a:r>
            <a:r>
              <a:rPr lang="fr-FR" sz="1800" spc="-10"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10"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u</a:t>
            </a:r>
            <a:r>
              <a:rPr lang="fr-FR" sz="1800" dirty="0">
                <a:latin typeface="Times New Roman"/>
                <a:cs typeface="Times New Roman"/>
              </a:rPr>
              <a:t>r</a:t>
            </a:r>
            <a:r>
              <a:rPr lang="fr-FR" sz="1800" spc="30" dirty="0">
                <a:latin typeface="Times New Roman"/>
                <a:cs typeface="Times New Roman"/>
              </a:rPr>
              <a:t> </a:t>
            </a:r>
            <a:r>
              <a:rPr lang="fr-FR" sz="1800" spc="-5" dirty="0">
                <a:latin typeface="Times New Roman"/>
                <a:cs typeface="Times New Roman"/>
              </a:rPr>
              <a:t>u</a:t>
            </a:r>
            <a:r>
              <a:rPr lang="fr-FR" sz="1800" dirty="0">
                <a:latin typeface="Times New Roman"/>
                <a:cs typeface="Times New Roman"/>
              </a:rPr>
              <a:t>n</a:t>
            </a:r>
            <a:r>
              <a:rPr lang="fr-FR" sz="1800" spc="30" dirty="0">
                <a:latin typeface="Times New Roman"/>
                <a:cs typeface="Times New Roman"/>
              </a:rPr>
              <a:t> </a:t>
            </a:r>
            <a:r>
              <a:rPr lang="fr-FR" sz="1800" dirty="0">
                <a:latin typeface="Times New Roman"/>
                <a:cs typeface="Times New Roman"/>
              </a:rPr>
              <a:t>doub</a:t>
            </a:r>
            <a:r>
              <a:rPr lang="fr-FR" sz="1800" spc="-15" dirty="0">
                <a:latin typeface="Times New Roman"/>
                <a:cs typeface="Times New Roman"/>
              </a:rPr>
              <a:t>l</a:t>
            </a:r>
            <a:r>
              <a:rPr lang="fr-FR" sz="1800" dirty="0">
                <a:latin typeface="Times New Roman"/>
                <a:cs typeface="Times New Roman"/>
              </a:rPr>
              <a:t>e</a:t>
            </a:r>
            <a:r>
              <a:rPr lang="fr-FR" sz="1800" spc="30"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h</a:t>
            </a:r>
            <a:r>
              <a:rPr lang="fr-FR" sz="1800" dirty="0">
                <a:latin typeface="Times New Roman"/>
                <a:cs typeface="Times New Roman"/>
              </a:rPr>
              <a:t>angement</a:t>
            </a:r>
            <a:r>
              <a:rPr lang="fr-FR" sz="1800" spc="3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30" dirty="0">
                <a:latin typeface="Times New Roman"/>
                <a:cs typeface="Times New Roman"/>
              </a:rPr>
              <a:t> </a:t>
            </a:r>
            <a:r>
              <a:rPr lang="fr-FR" sz="1800" dirty="0">
                <a:latin typeface="Times New Roman"/>
                <a:cs typeface="Times New Roman"/>
              </a:rPr>
              <a:t>t</a:t>
            </a:r>
            <a:r>
              <a:rPr lang="fr-FR" sz="1800" spc="-10" dirty="0">
                <a:latin typeface="Times New Roman"/>
                <a:cs typeface="Times New Roman"/>
              </a:rPr>
              <a:t>r</a:t>
            </a:r>
            <a:r>
              <a:rPr lang="fr-FR" sz="1800" dirty="0">
                <a:latin typeface="Times New Roman"/>
                <a:cs typeface="Times New Roman"/>
              </a:rPr>
              <a:t>ajecto</a:t>
            </a:r>
            <a:r>
              <a:rPr lang="fr-FR" sz="1800" spc="5" dirty="0">
                <a:latin typeface="Times New Roman"/>
                <a:cs typeface="Times New Roman"/>
              </a:rPr>
              <a:t>i</a:t>
            </a:r>
            <a:r>
              <a:rPr lang="fr-FR" sz="1800" spc="-15" dirty="0">
                <a:latin typeface="Times New Roman"/>
                <a:cs typeface="Times New Roman"/>
              </a:rPr>
              <a:t>r</a:t>
            </a:r>
            <a:r>
              <a:rPr lang="fr-FR" sz="1800" dirty="0">
                <a:latin typeface="Times New Roman"/>
                <a:cs typeface="Times New Roman"/>
              </a:rPr>
              <a:t>e</a:t>
            </a:r>
            <a:r>
              <a:rPr lang="fr-FR" sz="1800" spc="35"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u</a:t>
            </a:r>
            <a:r>
              <a:rPr lang="fr-FR" sz="1800" dirty="0">
                <a:latin typeface="Times New Roman"/>
                <a:cs typeface="Times New Roman"/>
              </a:rPr>
              <a:t>r</a:t>
            </a:r>
          </a:p>
          <a:p>
            <a:pPr marL="12700">
              <a:lnSpc>
                <a:spcPct val="100000"/>
              </a:lnSpc>
            </a:pPr>
            <a:r>
              <a:rPr lang="fr-FR" sz="1800" dirty="0">
                <a:latin typeface="Times New Roman"/>
                <a:cs typeface="Times New Roman"/>
              </a:rPr>
              <a:t>la</a:t>
            </a:r>
            <a:r>
              <a:rPr lang="fr-FR" sz="1800" spc="-5" dirty="0">
                <a:latin typeface="Times New Roman"/>
                <a:cs typeface="Times New Roman"/>
              </a:rPr>
              <a:t> </a:t>
            </a:r>
            <a:r>
              <a:rPr lang="fr-FR" sz="1800" dirty="0">
                <a:latin typeface="Times New Roman"/>
                <a:cs typeface="Times New Roman"/>
              </a:rPr>
              <a:t>part</a:t>
            </a:r>
            <a:r>
              <a:rPr lang="fr-FR" sz="1800" spc="5" dirty="0">
                <a:latin typeface="Times New Roman"/>
                <a:cs typeface="Times New Roman"/>
              </a:rPr>
              <a:t>i</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10"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cour</a:t>
            </a:r>
            <a:r>
              <a:rPr lang="fr-FR" sz="1800" spc="5" dirty="0">
                <a:latin typeface="Times New Roman"/>
                <a:cs typeface="Times New Roman"/>
              </a:rPr>
              <a:t>t</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spcBef>
                <a:spcPts val="430"/>
              </a:spcBef>
              <a:tabLst>
                <a:tab pos="910590" algn="l"/>
              </a:tabLst>
            </a:pPr>
            <a:r>
              <a:rPr lang="fr-FR" dirty="0">
                <a:latin typeface="Times New Roman"/>
                <a:cs typeface="Times New Roman"/>
              </a:rPr>
              <a:t>Raquettes, balles en mousse, cibles, lignes de délimitation.</a:t>
            </a:r>
          </a:p>
        </p:txBody>
      </p:sp>
      <p:sp>
        <p:nvSpPr>
          <p:cNvPr id="4" name="object 4"/>
          <p:cNvSpPr txBox="1"/>
          <p:nvPr/>
        </p:nvSpPr>
        <p:spPr>
          <a:xfrm>
            <a:off x="7428740" y="285507"/>
            <a:ext cx="2337560" cy="1231106"/>
          </a:xfrm>
          <a:prstGeom prst="rect">
            <a:avLst/>
          </a:prstGeom>
        </p:spPr>
        <p:txBody>
          <a:bodyPr vert="horz" wrap="square" lIns="0" tIns="0" rIns="0" bIns="0" rtlCol="0">
            <a:spAutoFit/>
          </a:bodyPr>
          <a:lstStyle/>
          <a:p>
            <a:pPr marL="220979" algn="r">
              <a:lnSpc>
                <a:spcPct val="100000"/>
              </a:lnSpc>
            </a:pPr>
            <a:r>
              <a:rPr lang="fr-FR" sz="4000" dirty="0">
                <a:latin typeface="Arial"/>
                <a:cs typeface="Arial"/>
              </a:rPr>
              <a:t>Le Petit</a:t>
            </a:r>
          </a:p>
          <a:p>
            <a:pPr marL="12700" algn="r">
              <a:lnSpc>
                <a:spcPct val="100000"/>
              </a:lnSpc>
            </a:pPr>
            <a:r>
              <a:rPr lang="fr-FR" sz="4000" dirty="0">
                <a:latin typeface="Arial"/>
                <a:cs typeface="Arial"/>
              </a:rPr>
              <a:t>Ricochet</a:t>
            </a:r>
          </a:p>
        </p:txBody>
      </p:sp>
      <p:sp>
        <p:nvSpPr>
          <p:cNvPr id="5" name="object 5"/>
          <p:cNvSpPr txBox="1">
            <a:spLocks noGrp="1"/>
          </p:cNvSpPr>
          <p:nvPr>
            <p:ph type="title"/>
          </p:nvPr>
        </p:nvSpPr>
        <p:spPr>
          <a:xfrm>
            <a:off x="927100" y="285507"/>
            <a:ext cx="8475472" cy="615553"/>
          </a:xfrm>
          <a:prstGeom prst="rect">
            <a:avLst/>
          </a:prstGeom>
        </p:spPr>
        <p:txBody>
          <a:bodyPr vert="horz" wrap="square" lIns="0" tIns="0" rIns="0" bIns="0" rtlCol="0">
            <a:spAutoFit/>
          </a:bodyPr>
          <a:lstStyle/>
          <a:p>
            <a:pPr marL="172720">
              <a:lnSpc>
                <a:spcPct val="100000"/>
              </a:lnSpc>
            </a:pPr>
            <a:r>
              <a:rPr lang="fr-FR" dirty="0"/>
              <a:t>Rentrante et Sortante</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1ED133D6-958C-432C-9D08-28697C7445E1}"/>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62</a:t>
            </a:fld>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003300" y="1423605"/>
            <a:ext cx="8877299" cy="5160387"/>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7620">
              <a:lnSpc>
                <a:spcPct val="100000"/>
              </a:lnSpc>
              <a:spcBef>
                <a:spcPts val="430"/>
              </a:spcBef>
            </a:pPr>
            <a:r>
              <a:rPr lang="fr-FR" sz="1800" spc="-165" dirty="0">
                <a:latin typeface="Times New Roman"/>
                <a:cs typeface="Times New Roman"/>
              </a:rPr>
              <a:t>Le patient</a:t>
            </a:r>
            <a:r>
              <a:rPr lang="fr-FR" sz="1800" spc="105" dirty="0">
                <a:latin typeface="Times New Roman"/>
                <a:cs typeface="Times New Roman"/>
              </a:rPr>
              <a:t> </a:t>
            </a:r>
            <a:r>
              <a:rPr lang="fr-FR" sz="1800" dirty="0">
                <a:latin typeface="Times New Roman"/>
                <a:cs typeface="Times New Roman"/>
              </a:rPr>
              <a:t>part</a:t>
            </a:r>
            <a:r>
              <a:rPr lang="fr-FR" sz="1800" spc="105" dirty="0">
                <a:latin typeface="Times New Roman"/>
                <a:cs typeface="Times New Roman"/>
              </a:rPr>
              <a:t> </a:t>
            </a:r>
            <a:r>
              <a:rPr lang="fr-FR" sz="1800" dirty="0">
                <a:latin typeface="Times New Roman"/>
                <a:cs typeface="Times New Roman"/>
              </a:rPr>
              <a:t>du</a:t>
            </a:r>
            <a:r>
              <a:rPr lang="fr-FR" sz="1800" spc="10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T»</a:t>
            </a:r>
            <a:r>
              <a:rPr lang="fr-FR" sz="1800" spc="105" dirty="0">
                <a:latin typeface="Times New Roman"/>
                <a:cs typeface="Times New Roman"/>
              </a:rPr>
              <a:t> </a:t>
            </a:r>
            <a:r>
              <a:rPr lang="fr-FR" sz="1800" dirty="0">
                <a:latin typeface="Times New Roman"/>
                <a:cs typeface="Times New Roman"/>
              </a:rPr>
              <a:t>et</a:t>
            </a:r>
            <a:r>
              <a:rPr lang="fr-FR" sz="1800" spc="114"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114"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é</a:t>
            </a:r>
            <a:r>
              <a:rPr lang="fr-FR" sz="1800" spc="5" dirty="0">
                <a:latin typeface="Times New Roman"/>
                <a:cs typeface="Times New Roman"/>
              </a:rPr>
              <a:t>c</a:t>
            </a:r>
            <a:r>
              <a:rPr lang="fr-FR" sz="1800" spc="-10" dirty="0">
                <a:latin typeface="Times New Roman"/>
                <a:cs typeface="Times New Roman"/>
              </a:rPr>
              <a:t>e</a:t>
            </a:r>
            <a:r>
              <a:rPr lang="fr-FR" sz="1800" dirty="0">
                <a:latin typeface="Times New Roman"/>
                <a:cs typeface="Times New Roman"/>
              </a:rPr>
              <a:t>pt</a:t>
            </a:r>
            <a:r>
              <a:rPr lang="fr-FR" sz="1800" spc="5" dirty="0">
                <a:latin typeface="Times New Roman"/>
                <a:cs typeface="Times New Roman"/>
              </a:rPr>
              <a:t>i</a:t>
            </a:r>
            <a:r>
              <a:rPr lang="fr-FR" sz="1800" dirty="0">
                <a:latin typeface="Times New Roman"/>
                <a:cs typeface="Times New Roman"/>
              </a:rPr>
              <a:t>onner</a:t>
            </a:r>
            <a:r>
              <a:rPr lang="fr-FR" sz="1800" spc="110" dirty="0">
                <a:latin typeface="Times New Roman"/>
                <a:cs typeface="Times New Roman"/>
              </a:rPr>
              <a:t> </a:t>
            </a:r>
            <a:r>
              <a:rPr lang="fr-FR" sz="1800" dirty="0">
                <a:latin typeface="Times New Roman"/>
                <a:cs typeface="Times New Roman"/>
              </a:rPr>
              <a:t>à</a:t>
            </a:r>
            <a:r>
              <a:rPr lang="fr-FR" sz="1800" spc="105" dirty="0">
                <a:latin typeface="Times New Roman"/>
                <a:cs typeface="Times New Roman"/>
              </a:rPr>
              <a:t> </a:t>
            </a:r>
            <a:r>
              <a:rPr lang="fr-FR" sz="1800" dirty="0">
                <a:latin typeface="Times New Roman"/>
                <a:cs typeface="Times New Roman"/>
              </a:rPr>
              <a:t>la</a:t>
            </a:r>
            <a:r>
              <a:rPr lang="fr-FR" sz="1800" spc="105" dirty="0">
                <a:latin typeface="Times New Roman"/>
                <a:cs typeface="Times New Roman"/>
              </a:rPr>
              <a:t> </a:t>
            </a:r>
            <a:r>
              <a:rPr lang="fr-FR" sz="1800" spc="-10" dirty="0">
                <a:latin typeface="Times New Roman"/>
                <a:cs typeface="Times New Roman"/>
              </a:rPr>
              <a:t>ma</a:t>
            </a:r>
            <a:r>
              <a:rPr lang="fr-FR" sz="1800" dirty="0">
                <a:latin typeface="Times New Roman"/>
                <a:cs typeface="Times New Roman"/>
              </a:rPr>
              <a:t>in</a:t>
            </a:r>
            <a:r>
              <a:rPr lang="fr-FR" sz="1800" spc="114" dirty="0">
                <a:latin typeface="Times New Roman"/>
                <a:cs typeface="Times New Roman"/>
              </a:rPr>
              <a:t> </a:t>
            </a:r>
            <a:r>
              <a:rPr lang="fr-FR" sz="1800" dirty="0">
                <a:latin typeface="Times New Roman"/>
                <a:cs typeface="Times New Roman"/>
              </a:rPr>
              <a:t>une</a:t>
            </a:r>
            <a:r>
              <a:rPr lang="fr-FR" sz="1800" spc="105"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10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v</a:t>
            </a:r>
            <a:r>
              <a:rPr lang="fr-FR" sz="1800" spc="-15" dirty="0">
                <a:latin typeface="Times New Roman"/>
                <a:cs typeface="Times New Roman"/>
              </a:rPr>
              <a:t>o</a:t>
            </a:r>
            <a:r>
              <a:rPr lang="fr-FR" sz="1800" spc="2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120" dirty="0">
                <a:latin typeface="Times New Roman"/>
                <a:cs typeface="Times New Roman"/>
              </a:rPr>
              <a:t> </a:t>
            </a:r>
            <a:r>
              <a:rPr lang="fr-FR" sz="1800" dirty="0">
                <a:latin typeface="Times New Roman"/>
                <a:cs typeface="Times New Roman"/>
              </a:rPr>
              <a:t>sur</a:t>
            </a:r>
            <a:r>
              <a:rPr lang="fr-FR" sz="1800" spc="95" dirty="0">
                <a:latin typeface="Times New Roman"/>
                <a:cs typeface="Times New Roman"/>
              </a:rPr>
              <a:t> </a:t>
            </a:r>
            <a:r>
              <a:rPr lang="fr-FR" sz="1800" dirty="0">
                <a:latin typeface="Times New Roman"/>
                <a:cs typeface="Times New Roman"/>
              </a:rPr>
              <a:t>le</a:t>
            </a:r>
            <a:r>
              <a:rPr lang="fr-FR" sz="1800" spc="10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0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spc="-15" dirty="0">
                <a:latin typeface="Times New Roman"/>
                <a:cs typeface="Times New Roman"/>
              </a:rPr>
              <a:t>r</a:t>
            </a:r>
            <a:r>
              <a:rPr lang="fr-FR" sz="1800" dirty="0">
                <a:latin typeface="Times New Roman"/>
                <a:cs typeface="Times New Roman"/>
              </a:rPr>
              <a:t>al</a:t>
            </a:r>
            <a:r>
              <a:rPr lang="fr-FR" sz="1800" spc="110" dirty="0">
                <a:latin typeface="Times New Roman"/>
                <a:cs typeface="Times New Roman"/>
              </a:rPr>
              <a:t> </a:t>
            </a:r>
            <a:r>
              <a:rPr lang="fr-FR" sz="1800" dirty="0">
                <a:latin typeface="Times New Roman"/>
                <a:cs typeface="Times New Roman"/>
              </a:rPr>
              <a:t>et</a:t>
            </a:r>
            <a:r>
              <a:rPr lang="fr-FR" sz="1800" spc="105" dirty="0">
                <a:latin typeface="Times New Roman"/>
                <a:cs typeface="Times New Roman"/>
              </a:rPr>
              <a:t> </a:t>
            </a:r>
            <a:r>
              <a:rPr lang="fr-FR" sz="1800" spc="-10" dirty="0">
                <a:latin typeface="Times New Roman"/>
                <a:cs typeface="Times New Roman"/>
              </a:rPr>
              <a:t>la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re</a:t>
            </a:r>
            <a:r>
              <a:rPr lang="fr-FR" sz="1800" spc="-15" dirty="0">
                <a:latin typeface="Times New Roman"/>
                <a:cs typeface="Times New Roman"/>
              </a:rPr>
              <a:t> </a:t>
            </a:r>
            <a:r>
              <a:rPr lang="fr-FR" sz="1800" dirty="0">
                <a:latin typeface="Times New Roman"/>
                <a:cs typeface="Times New Roman"/>
              </a:rPr>
              <a:t>arri</a:t>
            </a:r>
            <a:r>
              <a:rPr lang="fr-FR" sz="1800" spc="5" dirty="0">
                <a:latin typeface="Times New Roman"/>
                <a:cs typeface="Times New Roman"/>
              </a:rPr>
              <a:t>è</a:t>
            </a:r>
            <a:r>
              <a:rPr lang="fr-FR" sz="1800" dirty="0">
                <a:latin typeface="Times New Roman"/>
                <a:cs typeface="Times New Roman"/>
              </a:rPr>
              <a:t>re (rebond</a:t>
            </a:r>
            <a:r>
              <a:rPr lang="fr-FR" sz="1800" spc="-5"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sol</a:t>
            </a:r>
            <a:r>
              <a:rPr lang="fr-FR" sz="1800" spc="5"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avo</a:t>
            </a:r>
            <a:r>
              <a:rPr lang="fr-FR" sz="1800" spc="5" dirty="0">
                <a:latin typeface="Times New Roman"/>
                <a:cs typeface="Times New Roman"/>
              </a:rPr>
              <a:t>i</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dirty="0">
                <a:latin typeface="Times New Roman"/>
                <a:cs typeface="Times New Roman"/>
              </a:rPr>
              <a:t>hé</a:t>
            </a:r>
            <a:r>
              <a:rPr lang="fr-FR" sz="1800" spc="-1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deux</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urs)</a:t>
            </a:r>
            <a:r>
              <a:rPr lang="fr-FR" sz="1800" spc="15"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7620" lvl="1" indent="-285750">
              <a:spcBef>
                <a:spcPts val="430"/>
              </a:spcBef>
              <a:buFont typeface="Arial" panose="020B0604020202020204" pitchFamily="34" charset="0"/>
              <a:buChar char="•"/>
              <a:tabLst>
                <a:tab pos="910590" algn="l"/>
              </a:tabLst>
            </a:pPr>
            <a:r>
              <a:rPr lang="fr-FR" dirty="0">
                <a:latin typeface="Times New Roman"/>
                <a:cs typeface="Times New Roman"/>
              </a:rPr>
              <a:t>Placer une ligne de délimitation au sol pour aider le patient à ne pas se précipiter sur la balle.</a:t>
            </a:r>
          </a:p>
          <a:p>
            <a:pPr marL="298450" marR="7620" lvl="1" indent="-285750">
              <a:spcBef>
                <a:spcPts val="430"/>
              </a:spcBef>
              <a:buFont typeface="Arial" panose="020B0604020202020204" pitchFamily="34" charset="0"/>
              <a:buChar char="•"/>
              <a:tabLst>
                <a:tab pos="910590" algn="l"/>
              </a:tabLst>
            </a:pPr>
            <a:r>
              <a:rPr lang="fr-FR" dirty="0">
                <a:latin typeface="Times New Roman"/>
                <a:cs typeface="Times New Roman"/>
              </a:rPr>
              <a:t>Avec la raquette, le patient doit renvoyer la balle en la frappant ou en la faisant rouler.</a:t>
            </a:r>
          </a:p>
          <a:p>
            <a:pPr marL="298450" marR="7620" lvl="1" indent="-285750">
              <a:spcBef>
                <a:spcPts val="430"/>
              </a:spcBef>
              <a:buFont typeface="Arial" panose="020B0604020202020204" pitchFamily="34" charset="0"/>
              <a:buChar char="•"/>
              <a:tabLst>
                <a:tab pos="910590" algn="l"/>
              </a:tabLst>
            </a:pPr>
            <a:r>
              <a:rPr lang="fr-FR" dirty="0">
                <a:latin typeface="Times New Roman"/>
                <a:cs typeface="Times New Roman"/>
              </a:rPr>
              <a:t>Placer des cibles au sol et / ou sur les murs.</a:t>
            </a:r>
          </a:p>
          <a:p>
            <a:pPr marL="298450" marR="7620" lvl="1" indent="-285750">
              <a:spcBef>
                <a:spcPts val="430"/>
              </a:spcBef>
              <a:buFont typeface="Arial" panose="020B0604020202020204" pitchFamily="34" charset="0"/>
              <a:buChar char="•"/>
              <a:tabLst>
                <a:tab pos="910590" algn="l"/>
              </a:tabLst>
            </a:pPr>
            <a:r>
              <a:rPr lang="fr-FR" dirty="0">
                <a:latin typeface="Times New Roman"/>
                <a:cs typeface="Times New Roman"/>
              </a:rPr>
              <a:t>Varier les coups demandés au patient.</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Apprendre</a:t>
            </a:r>
            <a:r>
              <a:rPr lang="fr-FR" sz="1800" spc="70" dirty="0">
                <a:latin typeface="Times New Roman"/>
                <a:cs typeface="Times New Roman"/>
              </a:rPr>
              <a:t> </a:t>
            </a:r>
            <a:r>
              <a:rPr lang="fr-FR" sz="1800" dirty="0">
                <a:latin typeface="Times New Roman"/>
                <a:cs typeface="Times New Roman"/>
              </a:rPr>
              <a:t>au patient</a:t>
            </a:r>
            <a:r>
              <a:rPr lang="fr-FR" sz="1800" spc="70" dirty="0">
                <a:latin typeface="Times New Roman"/>
                <a:cs typeface="Times New Roman"/>
              </a:rPr>
              <a:t> </a:t>
            </a:r>
            <a:r>
              <a:rPr lang="fr-FR" sz="1800" dirty="0">
                <a:latin typeface="Times New Roman"/>
                <a:cs typeface="Times New Roman"/>
              </a:rPr>
              <a:t>à</a:t>
            </a:r>
            <a:r>
              <a:rPr lang="fr-FR" sz="1800" spc="55"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a:t>
            </a:r>
            <a:r>
              <a:rPr lang="fr-FR" sz="1800" spc="-15" dirty="0">
                <a:latin typeface="Times New Roman"/>
                <a:cs typeface="Times New Roman"/>
              </a:rPr>
              <a:t>ô</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r</a:t>
            </a:r>
            <a:r>
              <a:rPr lang="fr-FR" sz="1800" spc="55" dirty="0">
                <a:latin typeface="Times New Roman"/>
                <a:cs typeface="Times New Roman"/>
              </a:rPr>
              <a:t> </a:t>
            </a:r>
            <a:r>
              <a:rPr lang="fr-FR" sz="1800" dirty="0">
                <a:latin typeface="Times New Roman"/>
                <a:cs typeface="Times New Roman"/>
              </a:rPr>
              <a:t>son</a:t>
            </a:r>
            <a:r>
              <a:rPr lang="fr-FR" sz="1800" spc="60"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spc="-10"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a:t>
            </a:r>
            <a:r>
              <a:rPr lang="fr-FR" sz="1800" spc="-10" dirty="0">
                <a:latin typeface="Times New Roman"/>
                <a:cs typeface="Times New Roman"/>
              </a:rPr>
              <a:t>n</a:t>
            </a:r>
            <a:r>
              <a:rPr lang="fr-FR" sz="1800" dirty="0">
                <a:latin typeface="Times New Roman"/>
                <a:cs typeface="Times New Roman"/>
              </a:rPr>
              <a:t>t</a:t>
            </a:r>
            <a:r>
              <a:rPr lang="fr-FR" sz="1800" spc="70" dirty="0">
                <a:latin typeface="Times New Roman"/>
                <a:cs typeface="Times New Roman"/>
              </a:rPr>
              <a:t> </a:t>
            </a:r>
            <a:r>
              <a:rPr lang="fr-FR" sz="1800" dirty="0">
                <a:latin typeface="Times New Roman"/>
                <a:cs typeface="Times New Roman"/>
              </a:rPr>
              <a:t>sur</a:t>
            </a:r>
            <a:r>
              <a:rPr lang="fr-FR" sz="1800" spc="60" dirty="0">
                <a:latin typeface="Times New Roman"/>
                <a:cs typeface="Times New Roman"/>
              </a:rPr>
              <a:t> </a:t>
            </a:r>
            <a:r>
              <a:rPr lang="fr-FR" sz="1800" dirty="0">
                <a:latin typeface="Times New Roman"/>
                <a:cs typeface="Times New Roman"/>
              </a:rPr>
              <a:t>double</a:t>
            </a:r>
            <a:r>
              <a:rPr lang="fr-FR" sz="1800" spc="60" dirty="0">
                <a:latin typeface="Times New Roman"/>
                <a:cs typeface="Times New Roman"/>
              </a:rPr>
              <a:t> </a:t>
            </a:r>
            <a:r>
              <a:rPr lang="fr-FR" sz="1800" dirty="0">
                <a:latin typeface="Times New Roman"/>
                <a:cs typeface="Times New Roman"/>
              </a:rPr>
              <a:t>change</a:t>
            </a:r>
            <a:r>
              <a:rPr lang="fr-FR" sz="1800" spc="-10" dirty="0">
                <a:latin typeface="Times New Roman"/>
                <a:cs typeface="Times New Roman"/>
              </a:rPr>
              <a:t>m</a:t>
            </a:r>
            <a:r>
              <a:rPr lang="fr-FR" sz="1800" dirty="0">
                <a:latin typeface="Times New Roman"/>
                <a:cs typeface="Times New Roman"/>
              </a:rPr>
              <a:t>ent</a:t>
            </a:r>
            <a:r>
              <a:rPr lang="fr-FR" sz="1800" spc="70" dirty="0">
                <a:latin typeface="Times New Roman"/>
                <a:cs typeface="Times New Roman"/>
              </a:rPr>
              <a:t> </a:t>
            </a:r>
            <a:r>
              <a:rPr lang="fr-FR" sz="1800" dirty="0">
                <a:latin typeface="Times New Roman"/>
                <a:cs typeface="Times New Roman"/>
              </a:rPr>
              <a:t>de</a:t>
            </a:r>
            <a:r>
              <a:rPr lang="fr-FR" sz="1800" spc="60"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spc="-10" dirty="0">
                <a:latin typeface="Times New Roman"/>
                <a:cs typeface="Times New Roman"/>
              </a:rPr>
              <a:t>je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oire</a:t>
            </a:r>
            <a:r>
              <a:rPr lang="fr-FR" sz="1800" spc="65" dirty="0">
                <a:latin typeface="Times New Roman"/>
                <a:cs typeface="Times New Roman"/>
              </a:rPr>
              <a:t> </a:t>
            </a:r>
            <a:r>
              <a:rPr lang="fr-FR" sz="1800" dirty="0">
                <a:latin typeface="Times New Roman"/>
                <a:cs typeface="Times New Roman"/>
              </a:rPr>
              <a:t>sur</a:t>
            </a:r>
            <a:r>
              <a:rPr lang="fr-FR" sz="1800" spc="60" dirty="0">
                <a:latin typeface="Times New Roman"/>
                <a:cs typeface="Times New Roman"/>
              </a:rPr>
              <a:t> </a:t>
            </a:r>
            <a:r>
              <a:rPr lang="fr-FR" sz="1800" dirty="0">
                <a:latin typeface="Times New Roman"/>
                <a:cs typeface="Times New Roman"/>
              </a:rPr>
              <a:t>la part</a:t>
            </a:r>
            <a:r>
              <a:rPr lang="fr-FR" sz="1800" spc="5" dirty="0">
                <a:latin typeface="Times New Roman"/>
                <a:cs typeface="Times New Roman"/>
              </a:rPr>
              <a:t>i</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arri</a:t>
            </a:r>
            <a:r>
              <a:rPr lang="fr-FR" sz="1800" spc="5" dirty="0">
                <a:latin typeface="Times New Roman"/>
                <a:cs typeface="Times New Roman"/>
              </a:rPr>
              <a:t>è</a:t>
            </a:r>
            <a:r>
              <a:rPr lang="fr-FR" sz="1800" dirty="0">
                <a:latin typeface="Times New Roman"/>
                <a:cs typeface="Times New Roman"/>
              </a:rPr>
              <a:t>re</a:t>
            </a:r>
            <a:r>
              <a:rPr lang="fr-FR" sz="1800" spc="-10"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cour</a:t>
            </a:r>
            <a:r>
              <a:rPr lang="fr-FR" sz="1800" spc="5" dirty="0">
                <a:latin typeface="Times New Roman"/>
                <a:cs typeface="Times New Roman"/>
              </a:rPr>
              <a:t>t</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spcBef>
                <a:spcPts val="430"/>
              </a:spcBef>
              <a:tabLst>
                <a:tab pos="910590" algn="l"/>
              </a:tabLst>
            </a:pPr>
            <a:r>
              <a:rPr lang="fr-FR" dirty="0">
                <a:latin typeface="Times New Roman"/>
                <a:cs typeface="Times New Roman"/>
              </a:rPr>
              <a:t>Raquettes, balles en mousse, cibles, lignes de délimitation.</a:t>
            </a:r>
          </a:p>
        </p:txBody>
      </p:sp>
      <p:sp>
        <p:nvSpPr>
          <p:cNvPr id="4" name="object 4"/>
          <p:cNvSpPr txBox="1"/>
          <p:nvPr/>
        </p:nvSpPr>
        <p:spPr>
          <a:xfrm>
            <a:off x="7351777" y="285507"/>
            <a:ext cx="2490723"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Grand</a:t>
            </a:r>
          </a:p>
          <a:p>
            <a:pPr marL="281940" algn="r">
              <a:lnSpc>
                <a:spcPct val="100000"/>
              </a:lnSpc>
            </a:pPr>
            <a:r>
              <a:rPr lang="fr-FR" sz="4000" dirty="0">
                <a:latin typeface="Arial"/>
                <a:cs typeface="Arial"/>
              </a:rPr>
              <a:t>Ricochet</a:t>
            </a:r>
          </a:p>
        </p:txBody>
      </p:sp>
      <p:sp>
        <p:nvSpPr>
          <p:cNvPr id="5" name="object 5"/>
          <p:cNvSpPr txBox="1">
            <a:spLocks noGrp="1"/>
          </p:cNvSpPr>
          <p:nvPr>
            <p:ph type="title"/>
          </p:nvPr>
        </p:nvSpPr>
        <p:spPr>
          <a:xfrm>
            <a:off x="927100" y="285507"/>
            <a:ext cx="8475472" cy="615553"/>
          </a:xfrm>
          <a:prstGeom prst="rect">
            <a:avLst/>
          </a:prstGeom>
        </p:spPr>
        <p:txBody>
          <a:bodyPr vert="horz" wrap="square" lIns="0" tIns="0" rIns="0" bIns="0" rtlCol="0">
            <a:spAutoFit/>
          </a:bodyPr>
          <a:lstStyle/>
          <a:p>
            <a:pPr marL="172720">
              <a:lnSpc>
                <a:spcPct val="100000"/>
              </a:lnSpc>
            </a:pPr>
            <a:r>
              <a:rPr lang="fr-FR" dirty="0"/>
              <a:t>Rentrante et Sortante</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13583335-1504-449A-9741-EAB1CD43A4E9}"/>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63</a:t>
            </a:fld>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927101" y="1497385"/>
            <a:ext cx="8951594" cy="5488682"/>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715">
              <a:lnSpc>
                <a:spcPct val="100000"/>
              </a:lnSpc>
              <a:spcBef>
                <a:spcPts val="430"/>
              </a:spcBef>
            </a:pPr>
            <a:r>
              <a:rPr lang="fr-FR" sz="1800" spc="-165" dirty="0">
                <a:latin typeface="Times New Roman"/>
                <a:cs typeface="Times New Roman"/>
              </a:rPr>
              <a:t>Le patient</a:t>
            </a:r>
            <a:r>
              <a:rPr lang="fr-FR" sz="1800" spc="105" dirty="0">
                <a:latin typeface="Times New Roman"/>
                <a:cs typeface="Times New Roman"/>
              </a:rPr>
              <a:t> </a:t>
            </a:r>
            <a:r>
              <a:rPr lang="fr-FR" sz="1800" dirty="0">
                <a:latin typeface="Times New Roman"/>
                <a:cs typeface="Times New Roman"/>
              </a:rPr>
              <a:t>part</a:t>
            </a:r>
            <a:r>
              <a:rPr lang="fr-FR" sz="1800" spc="105" dirty="0">
                <a:latin typeface="Times New Roman"/>
                <a:cs typeface="Times New Roman"/>
              </a:rPr>
              <a:t> </a:t>
            </a:r>
            <a:r>
              <a:rPr lang="fr-FR" sz="1800" dirty="0">
                <a:latin typeface="Times New Roman"/>
                <a:cs typeface="Times New Roman"/>
              </a:rPr>
              <a:t>du</a:t>
            </a:r>
            <a:r>
              <a:rPr lang="fr-FR" sz="1800" spc="10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T»</a:t>
            </a:r>
            <a:r>
              <a:rPr lang="fr-FR" sz="1800" spc="105" dirty="0">
                <a:latin typeface="Times New Roman"/>
                <a:cs typeface="Times New Roman"/>
              </a:rPr>
              <a:t> </a:t>
            </a:r>
            <a:r>
              <a:rPr lang="fr-FR" sz="1800" dirty="0">
                <a:latin typeface="Times New Roman"/>
                <a:cs typeface="Times New Roman"/>
              </a:rPr>
              <a:t>et</a:t>
            </a:r>
            <a:r>
              <a:rPr lang="fr-FR" sz="1800" spc="114"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114"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é</a:t>
            </a:r>
            <a:r>
              <a:rPr lang="fr-FR" sz="1800" spc="5" dirty="0">
                <a:latin typeface="Times New Roman"/>
                <a:cs typeface="Times New Roman"/>
              </a:rPr>
              <a:t>c</a:t>
            </a:r>
            <a:r>
              <a:rPr lang="fr-FR" sz="1800" spc="-10" dirty="0">
                <a:latin typeface="Times New Roman"/>
                <a:cs typeface="Times New Roman"/>
              </a:rPr>
              <a:t>e</a:t>
            </a:r>
            <a:r>
              <a:rPr lang="fr-FR" sz="1800" dirty="0">
                <a:latin typeface="Times New Roman"/>
                <a:cs typeface="Times New Roman"/>
              </a:rPr>
              <a:t>pt</a:t>
            </a:r>
            <a:r>
              <a:rPr lang="fr-FR" sz="1800" spc="5" dirty="0">
                <a:latin typeface="Times New Roman"/>
                <a:cs typeface="Times New Roman"/>
              </a:rPr>
              <a:t>i</a:t>
            </a:r>
            <a:r>
              <a:rPr lang="fr-FR" sz="1800" dirty="0">
                <a:latin typeface="Times New Roman"/>
                <a:cs typeface="Times New Roman"/>
              </a:rPr>
              <a:t>onner</a:t>
            </a:r>
            <a:r>
              <a:rPr lang="fr-FR" sz="1800" spc="110" dirty="0">
                <a:latin typeface="Times New Roman"/>
                <a:cs typeface="Times New Roman"/>
              </a:rPr>
              <a:t> </a:t>
            </a:r>
            <a:r>
              <a:rPr lang="fr-FR" sz="1800" dirty="0">
                <a:latin typeface="Times New Roman"/>
                <a:cs typeface="Times New Roman"/>
              </a:rPr>
              <a:t>à</a:t>
            </a:r>
            <a:r>
              <a:rPr lang="fr-FR" sz="1800" spc="105" dirty="0">
                <a:latin typeface="Times New Roman"/>
                <a:cs typeface="Times New Roman"/>
              </a:rPr>
              <a:t> </a:t>
            </a:r>
            <a:r>
              <a:rPr lang="fr-FR" sz="1800" dirty="0">
                <a:latin typeface="Times New Roman"/>
                <a:cs typeface="Times New Roman"/>
              </a:rPr>
              <a:t>la</a:t>
            </a:r>
            <a:r>
              <a:rPr lang="fr-FR" sz="1800" spc="105" dirty="0">
                <a:latin typeface="Times New Roman"/>
                <a:cs typeface="Times New Roman"/>
              </a:rPr>
              <a:t> </a:t>
            </a:r>
            <a:r>
              <a:rPr lang="fr-FR" sz="1800" spc="-10" dirty="0">
                <a:latin typeface="Times New Roman"/>
                <a:cs typeface="Times New Roman"/>
              </a:rPr>
              <a:t>ma</a:t>
            </a:r>
            <a:r>
              <a:rPr lang="fr-FR" sz="1800" dirty="0">
                <a:latin typeface="Times New Roman"/>
                <a:cs typeface="Times New Roman"/>
              </a:rPr>
              <a:t>in</a:t>
            </a:r>
            <a:r>
              <a:rPr lang="fr-FR" sz="1800" spc="114" dirty="0">
                <a:latin typeface="Times New Roman"/>
                <a:cs typeface="Times New Roman"/>
              </a:rPr>
              <a:t> </a:t>
            </a:r>
            <a:r>
              <a:rPr lang="fr-FR" sz="1800" dirty="0">
                <a:latin typeface="Times New Roman"/>
                <a:cs typeface="Times New Roman"/>
              </a:rPr>
              <a:t>une</a:t>
            </a:r>
            <a:r>
              <a:rPr lang="fr-FR" sz="1800" spc="105"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10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v</a:t>
            </a:r>
            <a:r>
              <a:rPr lang="fr-FR" sz="1800" spc="-15" dirty="0">
                <a:latin typeface="Times New Roman"/>
                <a:cs typeface="Times New Roman"/>
              </a:rPr>
              <a:t>o</a:t>
            </a:r>
            <a:r>
              <a:rPr lang="fr-FR" sz="1800" spc="2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120" dirty="0">
                <a:latin typeface="Times New Roman"/>
                <a:cs typeface="Times New Roman"/>
              </a:rPr>
              <a:t> </a:t>
            </a:r>
            <a:r>
              <a:rPr lang="fr-FR" sz="1800" dirty="0">
                <a:latin typeface="Times New Roman"/>
                <a:cs typeface="Times New Roman"/>
              </a:rPr>
              <a:t>sur</a:t>
            </a:r>
            <a:r>
              <a:rPr lang="fr-FR" sz="1800" spc="95" dirty="0">
                <a:latin typeface="Times New Roman"/>
                <a:cs typeface="Times New Roman"/>
              </a:rPr>
              <a:t> </a:t>
            </a:r>
            <a:r>
              <a:rPr lang="fr-FR" sz="1800" dirty="0">
                <a:latin typeface="Times New Roman"/>
                <a:cs typeface="Times New Roman"/>
              </a:rPr>
              <a:t>le</a:t>
            </a:r>
            <a:r>
              <a:rPr lang="fr-FR" sz="1800" spc="10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0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é</a:t>
            </a:r>
            <a:r>
              <a:rPr lang="fr-FR" sz="1800" spc="-15" dirty="0">
                <a:latin typeface="Times New Roman"/>
                <a:cs typeface="Times New Roman"/>
              </a:rPr>
              <a:t>r</a:t>
            </a:r>
            <a:r>
              <a:rPr lang="fr-FR" sz="1800" dirty="0">
                <a:latin typeface="Times New Roman"/>
                <a:cs typeface="Times New Roman"/>
              </a:rPr>
              <a:t>al</a:t>
            </a:r>
            <a:r>
              <a:rPr lang="fr-FR" sz="1800" spc="110" dirty="0">
                <a:latin typeface="Times New Roman"/>
                <a:cs typeface="Times New Roman"/>
              </a:rPr>
              <a:t> </a:t>
            </a:r>
            <a:r>
              <a:rPr lang="fr-FR" sz="1800" dirty="0">
                <a:latin typeface="Times New Roman"/>
                <a:cs typeface="Times New Roman"/>
              </a:rPr>
              <a:t>et</a:t>
            </a:r>
            <a:r>
              <a:rPr lang="fr-FR" sz="1800" spc="105" dirty="0">
                <a:latin typeface="Times New Roman"/>
                <a:cs typeface="Times New Roman"/>
              </a:rPr>
              <a:t> </a:t>
            </a:r>
            <a:r>
              <a:rPr lang="fr-FR" sz="1800" spc="-10" dirty="0">
                <a:latin typeface="Times New Roman"/>
                <a:cs typeface="Times New Roman"/>
              </a:rPr>
              <a:t>le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15" dirty="0">
                <a:latin typeface="Times New Roman"/>
                <a:cs typeface="Times New Roman"/>
              </a:rPr>
              <a:t> </a:t>
            </a:r>
            <a:r>
              <a:rPr lang="fr-FR" sz="1800" dirty="0">
                <a:latin typeface="Times New Roman"/>
                <a:cs typeface="Times New Roman"/>
              </a:rPr>
              <a:t>(rebond</a:t>
            </a:r>
            <a:r>
              <a:rPr lang="fr-FR" sz="1800" spc="10"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sol</a:t>
            </a:r>
            <a:r>
              <a:rPr lang="fr-FR" sz="1800" spc="-10"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avo</a:t>
            </a:r>
            <a:r>
              <a:rPr lang="fr-FR" sz="1800" spc="5" dirty="0">
                <a:latin typeface="Times New Roman"/>
                <a:cs typeface="Times New Roman"/>
              </a:rPr>
              <a:t>i</a:t>
            </a:r>
            <a:r>
              <a:rPr lang="fr-FR" sz="1800" dirty="0">
                <a:latin typeface="Times New Roman"/>
                <a:cs typeface="Times New Roman"/>
              </a:rPr>
              <a:t>r</a:t>
            </a:r>
            <a:r>
              <a:rPr lang="fr-FR" sz="1800" spc="-20"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dirty="0">
                <a:latin typeface="Times New Roman"/>
                <a:cs typeface="Times New Roman"/>
              </a:rPr>
              <a:t>hé 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deux</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urs)</a:t>
            </a:r>
            <a:r>
              <a:rPr lang="fr-FR" sz="1800" spc="15"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715" lvl="1" indent="-285750">
              <a:spcBef>
                <a:spcPts val="430"/>
              </a:spcBef>
              <a:buFont typeface="Arial" panose="020B0604020202020204" pitchFamily="34" charset="0"/>
              <a:buChar char="•"/>
              <a:tabLst>
                <a:tab pos="910590" algn="l"/>
              </a:tabLst>
            </a:pPr>
            <a:r>
              <a:rPr lang="fr-FR" dirty="0">
                <a:latin typeface="Times New Roman"/>
                <a:cs typeface="Times New Roman"/>
              </a:rPr>
              <a:t>Placer une ligne de délimitation au sol pour aider le patient à ne pas se précipiter sur la balle.</a:t>
            </a:r>
          </a:p>
          <a:p>
            <a:pPr marL="298450" marR="5715" lvl="1" indent="-285750">
              <a:spcBef>
                <a:spcPts val="430"/>
              </a:spcBef>
              <a:buFont typeface="Arial" panose="020B0604020202020204" pitchFamily="34" charset="0"/>
              <a:buChar char="•"/>
              <a:tabLst>
                <a:tab pos="910590" algn="l"/>
              </a:tabLst>
            </a:pPr>
            <a:r>
              <a:rPr lang="fr-FR" dirty="0">
                <a:latin typeface="Times New Roman"/>
                <a:cs typeface="Times New Roman"/>
              </a:rPr>
              <a:t>Avec la raquette, le patient doit renvoyer la balle en la frappant ou en la faisant rouler.</a:t>
            </a:r>
          </a:p>
          <a:p>
            <a:pPr marL="298450" marR="5715" lvl="1" indent="-285750">
              <a:spcBef>
                <a:spcPts val="430"/>
              </a:spcBef>
              <a:buFont typeface="Arial" panose="020B0604020202020204" pitchFamily="34" charset="0"/>
              <a:buChar char="•"/>
              <a:tabLst>
                <a:tab pos="910590" algn="l"/>
              </a:tabLst>
            </a:pPr>
            <a:r>
              <a:rPr lang="fr-FR" dirty="0">
                <a:latin typeface="Times New Roman"/>
                <a:cs typeface="Times New Roman"/>
              </a:rPr>
              <a:t>Placer des cibles au sol et / ou sur les murs.</a:t>
            </a:r>
          </a:p>
          <a:p>
            <a:pPr marL="298450" marR="5715" lvl="1" indent="-285750">
              <a:spcBef>
                <a:spcPts val="430"/>
              </a:spcBef>
              <a:buFont typeface="Arial" panose="020B0604020202020204" pitchFamily="34" charset="0"/>
              <a:buChar char="•"/>
              <a:tabLst>
                <a:tab pos="910590" algn="l"/>
              </a:tabLst>
            </a:pPr>
            <a:r>
              <a:rPr lang="fr-FR" dirty="0">
                <a:latin typeface="Times New Roman"/>
                <a:cs typeface="Times New Roman"/>
              </a:rPr>
              <a:t>Varier les coups demandés au patient.</a:t>
            </a:r>
          </a:p>
          <a:p>
            <a:pPr marL="298450" marR="5715" lvl="1" indent="-285750">
              <a:spcBef>
                <a:spcPts val="430"/>
              </a:spcBef>
              <a:buFont typeface="Arial" panose="020B0604020202020204" pitchFamily="34" charset="0"/>
              <a:buChar char="•"/>
              <a:tabLst>
                <a:tab pos="910590" algn="l"/>
              </a:tabLst>
            </a:pPr>
            <a:r>
              <a:rPr lang="fr-FR" dirty="0">
                <a:latin typeface="Times New Roman"/>
                <a:cs typeface="Times New Roman"/>
              </a:rPr>
              <a:t>Associer cet exercice avec l’exercice du « lobeur ».</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4"/>
              </a:spcBef>
            </a:pPr>
            <a:r>
              <a:rPr lang="fr-FR" sz="1800" dirty="0">
                <a:latin typeface="Times New Roman"/>
                <a:cs typeface="Times New Roman"/>
              </a:rPr>
              <a:t>A</a:t>
            </a:r>
            <a:r>
              <a:rPr lang="fr-FR" sz="1800" spc="-10" dirty="0">
                <a:latin typeface="Times New Roman"/>
                <a:cs typeface="Times New Roman"/>
              </a:rPr>
              <a:t>p</a:t>
            </a:r>
            <a:r>
              <a:rPr lang="fr-FR" sz="1800" dirty="0">
                <a:latin typeface="Times New Roman"/>
                <a:cs typeface="Times New Roman"/>
              </a:rPr>
              <a:t>prendre</a:t>
            </a:r>
            <a:r>
              <a:rPr lang="fr-FR" sz="1800" spc="150" dirty="0">
                <a:latin typeface="Times New Roman"/>
                <a:cs typeface="Times New Roman"/>
              </a:rPr>
              <a:t> </a:t>
            </a:r>
            <a:r>
              <a:rPr lang="fr-FR" sz="1800" dirty="0">
                <a:latin typeface="Times New Roman"/>
                <a:cs typeface="Times New Roman"/>
              </a:rPr>
              <a:t>au patient</a:t>
            </a:r>
            <a:r>
              <a:rPr lang="fr-FR" sz="1800" spc="150" dirty="0">
                <a:latin typeface="Times New Roman"/>
                <a:cs typeface="Times New Roman"/>
              </a:rPr>
              <a:t> </a:t>
            </a:r>
            <a:r>
              <a:rPr lang="fr-FR" sz="1800" dirty="0">
                <a:latin typeface="Times New Roman"/>
                <a:cs typeface="Times New Roman"/>
              </a:rPr>
              <a:t>à</a:t>
            </a:r>
            <a:r>
              <a:rPr lang="fr-FR" sz="1800" spc="140" dirty="0">
                <a:latin typeface="Times New Roman"/>
                <a:cs typeface="Times New Roman"/>
              </a:rPr>
              <a:t> </a:t>
            </a:r>
            <a:r>
              <a:rPr lang="fr-FR" sz="1800" dirty="0">
                <a:latin typeface="Times New Roman"/>
                <a:cs typeface="Times New Roman"/>
              </a:rPr>
              <a:t>contr</a:t>
            </a:r>
            <a:r>
              <a:rPr lang="fr-FR" sz="1800" spc="-10" dirty="0">
                <a:latin typeface="Times New Roman"/>
                <a:cs typeface="Times New Roman"/>
              </a:rPr>
              <a:t>ô</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r</a:t>
            </a:r>
            <a:r>
              <a:rPr lang="fr-FR" sz="1800" spc="135"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o</a:t>
            </a:r>
            <a:r>
              <a:rPr lang="fr-FR" sz="1800" dirty="0">
                <a:latin typeface="Times New Roman"/>
                <a:cs typeface="Times New Roman"/>
              </a:rPr>
              <a:t>n</a:t>
            </a:r>
            <a:r>
              <a:rPr lang="fr-FR" sz="1800" spc="150" dirty="0">
                <a:latin typeface="Times New Roman"/>
                <a:cs typeface="Times New Roman"/>
              </a:rPr>
              <a:t> </a:t>
            </a:r>
            <a:r>
              <a:rPr lang="fr-FR" sz="1800" dirty="0">
                <a:latin typeface="Times New Roman"/>
                <a:cs typeface="Times New Roman"/>
              </a:rPr>
              <a:t>déplace</a:t>
            </a:r>
            <a:r>
              <a:rPr lang="fr-FR" sz="1800" spc="-10" dirty="0">
                <a:latin typeface="Times New Roman"/>
                <a:cs typeface="Times New Roman"/>
              </a:rPr>
              <a:t>me</a:t>
            </a:r>
            <a:r>
              <a:rPr lang="fr-FR" sz="1800" dirty="0">
                <a:latin typeface="Times New Roman"/>
                <a:cs typeface="Times New Roman"/>
              </a:rPr>
              <a:t>nt</a:t>
            </a:r>
            <a:r>
              <a:rPr lang="fr-FR" sz="1800" spc="150" dirty="0">
                <a:latin typeface="Times New Roman"/>
                <a:cs typeface="Times New Roman"/>
              </a:rPr>
              <a:t> </a:t>
            </a:r>
            <a:r>
              <a:rPr lang="fr-FR" sz="1800" dirty="0">
                <a:latin typeface="Times New Roman"/>
                <a:cs typeface="Times New Roman"/>
              </a:rPr>
              <a:t>s</a:t>
            </a:r>
            <a:r>
              <a:rPr lang="fr-FR" sz="1800" spc="-10" dirty="0">
                <a:latin typeface="Times New Roman"/>
                <a:cs typeface="Times New Roman"/>
              </a:rPr>
              <a:t>u</a:t>
            </a:r>
            <a:r>
              <a:rPr lang="fr-FR" sz="1800" dirty="0">
                <a:latin typeface="Times New Roman"/>
                <a:cs typeface="Times New Roman"/>
              </a:rPr>
              <a:t>r</a:t>
            </a:r>
            <a:r>
              <a:rPr lang="fr-FR" sz="1800" spc="150" dirty="0">
                <a:latin typeface="Times New Roman"/>
                <a:cs typeface="Times New Roman"/>
              </a:rPr>
              <a:t> </a:t>
            </a:r>
            <a:r>
              <a:rPr lang="fr-FR" sz="1800" spc="-5" dirty="0">
                <a:latin typeface="Times New Roman"/>
                <a:cs typeface="Times New Roman"/>
              </a:rPr>
              <a:t>un</a:t>
            </a:r>
            <a:r>
              <a:rPr lang="fr-FR" sz="1800" dirty="0">
                <a:latin typeface="Times New Roman"/>
                <a:cs typeface="Times New Roman"/>
              </a:rPr>
              <a:t>e</a:t>
            </a:r>
            <a:r>
              <a:rPr lang="fr-FR" sz="1800" spc="140"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spc="-10" dirty="0">
                <a:latin typeface="Times New Roman"/>
                <a:cs typeface="Times New Roman"/>
              </a:rPr>
              <a:t>j</a:t>
            </a:r>
            <a:r>
              <a:rPr lang="fr-FR" sz="1800" dirty="0">
                <a:latin typeface="Times New Roman"/>
                <a:cs typeface="Times New Roman"/>
              </a:rPr>
              <a:t>ectoire</a:t>
            </a:r>
            <a:r>
              <a:rPr lang="fr-FR" sz="1800" spc="150"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entra</a:t>
            </a:r>
            <a:r>
              <a:rPr lang="fr-FR" sz="1800" spc="-10" dirty="0">
                <a:latin typeface="Times New Roman"/>
                <a:cs typeface="Times New Roman"/>
              </a:rPr>
              <a:t>n</a:t>
            </a:r>
            <a:r>
              <a:rPr lang="fr-FR" sz="1800" dirty="0">
                <a:latin typeface="Times New Roman"/>
                <a:cs typeface="Times New Roman"/>
              </a:rPr>
              <a:t>te</a:t>
            </a:r>
            <a:r>
              <a:rPr lang="fr-FR" sz="1800" spc="16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a:t>
            </a:r>
            <a:r>
              <a:rPr lang="fr-FR" sz="1800" spc="145" dirty="0">
                <a:latin typeface="Times New Roman"/>
                <a:cs typeface="Times New Roman"/>
              </a:rPr>
              <a:t> </a:t>
            </a:r>
            <a:r>
              <a:rPr lang="fr-FR" sz="1800" dirty="0">
                <a:latin typeface="Times New Roman"/>
                <a:cs typeface="Times New Roman"/>
              </a:rPr>
              <a:t>la</a:t>
            </a:r>
            <a:r>
              <a:rPr lang="fr-FR" sz="1800" spc="15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a:t>
            </a:r>
            <a:r>
              <a:rPr lang="fr-FR" sz="1800" spc="5" dirty="0">
                <a:latin typeface="Times New Roman"/>
                <a:cs typeface="Times New Roman"/>
              </a:rPr>
              <a:t>t</a:t>
            </a:r>
            <a:r>
              <a:rPr lang="fr-FR" sz="1800" spc="-10" dirty="0">
                <a:latin typeface="Times New Roman"/>
                <a:cs typeface="Times New Roman"/>
              </a:rPr>
              <a:t>i</a:t>
            </a:r>
            <a:r>
              <a:rPr lang="fr-FR" sz="1800" dirty="0">
                <a:latin typeface="Times New Roman"/>
                <a:cs typeface="Times New Roman"/>
              </a:rPr>
              <a:t>e</a:t>
            </a:r>
          </a:p>
          <a:p>
            <a:pPr marL="12700">
              <a:lnSpc>
                <a:spcPct val="100000"/>
              </a:lnSpc>
            </a:pP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15"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cour</a:t>
            </a:r>
            <a:r>
              <a:rPr lang="fr-FR" sz="1800" spc="5" dirty="0">
                <a:latin typeface="Times New Roman"/>
                <a:cs typeface="Times New Roman"/>
              </a:rPr>
              <a:t>t</a:t>
            </a:r>
            <a:r>
              <a:rPr lang="fr-FR" sz="1800" dirty="0">
                <a:latin typeface="Times New Roman"/>
                <a:cs typeface="Times New Roman"/>
              </a:rPr>
              <a:t>.</a:t>
            </a:r>
            <a:r>
              <a:rPr lang="fr-FR" sz="1800" spc="-15" dirty="0">
                <a:latin typeface="Times New Roman"/>
                <a:cs typeface="Times New Roman"/>
              </a:rPr>
              <a:t> </a:t>
            </a:r>
            <a:r>
              <a:rPr lang="fr-FR" sz="1800" dirty="0">
                <a:latin typeface="Times New Roman"/>
                <a:cs typeface="Times New Roman"/>
              </a:rPr>
              <a:t>Maî</a:t>
            </a:r>
            <a:r>
              <a:rPr lang="fr-FR" sz="1800" spc="5" dirty="0">
                <a:latin typeface="Times New Roman"/>
                <a:cs typeface="Times New Roman"/>
              </a:rPr>
              <a:t>t</a:t>
            </a:r>
            <a:r>
              <a:rPr lang="fr-FR" sz="1800" dirty="0">
                <a:latin typeface="Times New Roman"/>
                <a:cs typeface="Times New Roman"/>
              </a:rPr>
              <a:t>rise des</a:t>
            </a:r>
            <a:r>
              <a:rPr lang="fr-FR" sz="1800" spc="-10" dirty="0">
                <a:latin typeface="Times New Roman"/>
                <a:cs typeface="Times New Roman"/>
              </a:rPr>
              <a:t> </a:t>
            </a:r>
            <a:r>
              <a:rPr lang="fr-FR" sz="1800" dirty="0">
                <a:latin typeface="Times New Roman"/>
                <a:cs typeface="Times New Roman"/>
              </a:rPr>
              <a:t>dist</a:t>
            </a:r>
            <a:r>
              <a:rPr lang="fr-FR" sz="1800" spc="5" dirty="0">
                <a:latin typeface="Times New Roman"/>
                <a:cs typeface="Times New Roman"/>
              </a:rPr>
              <a:t>a</a:t>
            </a:r>
            <a:r>
              <a:rPr lang="fr-FR" sz="1800" dirty="0">
                <a:latin typeface="Times New Roman"/>
                <a:cs typeface="Times New Roman"/>
              </a:rPr>
              <a:t>nc</a:t>
            </a:r>
            <a:r>
              <a:rPr lang="fr-FR" sz="1800" spc="5" dirty="0">
                <a:latin typeface="Times New Roman"/>
                <a:cs typeface="Times New Roman"/>
              </a:rPr>
              <a:t>e</a:t>
            </a:r>
            <a:r>
              <a:rPr lang="fr-FR" sz="1800" dirty="0">
                <a:latin typeface="Times New Roman"/>
                <a:cs typeface="Times New Roman"/>
              </a:rPr>
              <a:t>s</a:t>
            </a:r>
            <a:r>
              <a:rPr lang="fr-FR" sz="1800" spc="-5"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respect</a:t>
            </a:r>
            <a:r>
              <a:rPr lang="fr-FR" sz="1800" spc="5" dirty="0">
                <a:latin typeface="Times New Roman"/>
                <a:cs typeface="Times New Roman"/>
              </a:rPr>
              <a:t>e</a:t>
            </a:r>
            <a:r>
              <a:rPr lang="fr-FR" sz="1800" spc="-95"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spcBef>
                <a:spcPts val="430"/>
              </a:spcBef>
              <a:tabLst>
                <a:tab pos="910590" algn="l"/>
              </a:tabLst>
            </a:pPr>
            <a:r>
              <a:rPr lang="fr-FR" dirty="0">
                <a:latin typeface="Times New Roman"/>
                <a:cs typeface="Times New Roman"/>
              </a:rPr>
              <a:t>Raquettes, balles en mousse, cibles, lignes de délimitation.</a:t>
            </a:r>
          </a:p>
        </p:txBody>
      </p:sp>
      <p:sp>
        <p:nvSpPr>
          <p:cNvPr id="4" name="object 4"/>
          <p:cNvSpPr txBox="1"/>
          <p:nvPr/>
        </p:nvSpPr>
        <p:spPr>
          <a:xfrm>
            <a:off x="7416801" y="285507"/>
            <a:ext cx="2425699"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La Petite</a:t>
            </a:r>
          </a:p>
          <a:p>
            <a:pPr marL="178435" algn="r">
              <a:lnSpc>
                <a:spcPct val="100000"/>
              </a:lnSpc>
            </a:pPr>
            <a:r>
              <a:rPr lang="fr-FR" sz="4000" dirty="0">
                <a:latin typeface="Arial"/>
                <a:cs typeface="Arial"/>
              </a:rPr>
              <a:t>Fuyante</a:t>
            </a:r>
          </a:p>
        </p:txBody>
      </p:sp>
      <p:sp>
        <p:nvSpPr>
          <p:cNvPr id="5" name="object 5"/>
          <p:cNvSpPr txBox="1">
            <a:spLocks noGrp="1"/>
          </p:cNvSpPr>
          <p:nvPr>
            <p:ph type="title"/>
          </p:nvPr>
        </p:nvSpPr>
        <p:spPr>
          <a:xfrm>
            <a:off x="850900" y="285507"/>
            <a:ext cx="8475472" cy="615553"/>
          </a:xfrm>
          <a:prstGeom prst="rect">
            <a:avLst/>
          </a:prstGeom>
        </p:spPr>
        <p:txBody>
          <a:bodyPr vert="horz" wrap="square" lIns="0" tIns="0" rIns="0" bIns="0" rtlCol="0">
            <a:spAutoFit/>
          </a:bodyPr>
          <a:lstStyle/>
          <a:p>
            <a:pPr marL="172720">
              <a:lnSpc>
                <a:spcPct val="100000"/>
              </a:lnSpc>
            </a:pPr>
            <a:r>
              <a:rPr lang="fr-FR" dirty="0"/>
              <a:t>Rentrante et Sortante</a:t>
            </a:r>
          </a:p>
        </p:txBody>
      </p:sp>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70035A84-6721-4D92-AE05-5D37476D5571}"/>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64</a:t>
            </a:fld>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183640" y="1266825"/>
            <a:ext cx="8658860" cy="5663089"/>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18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180" dirty="0">
                <a:latin typeface="Times New Roman"/>
                <a:cs typeface="Times New Roman"/>
              </a:rPr>
              <a:t> </a:t>
            </a:r>
            <a:r>
              <a:rPr lang="fr-FR" sz="1800" dirty="0">
                <a:latin typeface="Times New Roman"/>
                <a:cs typeface="Times New Roman"/>
              </a:rPr>
              <a:t>du</a:t>
            </a:r>
            <a:r>
              <a:rPr lang="fr-FR" sz="1800" spc="17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T»</a:t>
            </a:r>
            <a:r>
              <a:rPr lang="fr-FR" sz="1800" spc="175" dirty="0">
                <a:latin typeface="Times New Roman"/>
                <a:cs typeface="Times New Roman"/>
              </a:rPr>
              <a:t> </a:t>
            </a:r>
            <a:r>
              <a:rPr lang="fr-FR" sz="1800" dirty="0">
                <a:latin typeface="Times New Roman"/>
                <a:cs typeface="Times New Roman"/>
              </a:rPr>
              <a:t>et</a:t>
            </a:r>
            <a:r>
              <a:rPr lang="fr-FR" sz="1800" spc="175" dirty="0">
                <a:latin typeface="Times New Roman"/>
                <a:cs typeface="Times New Roman"/>
              </a:rPr>
              <a:t> </a:t>
            </a:r>
            <a:r>
              <a:rPr lang="fr-FR" sz="1800" dirty="0">
                <a:latin typeface="Times New Roman"/>
                <a:cs typeface="Times New Roman"/>
              </a:rPr>
              <a:t>doit</a:t>
            </a:r>
            <a:r>
              <a:rPr lang="fr-FR" sz="1800" spc="180" dirty="0">
                <a:latin typeface="Times New Roman"/>
                <a:cs typeface="Times New Roman"/>
              </a:rPr>
              <a:t> </a:t>
            </a:r>
            <a:r>
              <a:rPr lang="fr-FR" sz="1800" dirty="0">
                <a:latin typeface="Times New Roman"/>
                <a:cs typeface="Times New Roman"/>
              </a:rPr>
              <a:t>r</a:t>
            </a:r>
            <a:r>
              <a:rPr lang="fr-FR" sz="1800" spc="-10" dirty="0">
                <a:latin typeface="Times New Roman"/>
                <a:cs typeface="Times New Roman"/>
              </a:rPr>
              <a:t>éc</a:t>
            </a:r>
            <a:r>
              <a:rPr lang="fr-FR" sz="1800" dirty="0">
                <a:latin typeface="Times New Roman"/>
                <a:cs typeface="Times New Roman"/>
              </a:rPr>
              <a:t>ep</a:t>
            </a:r>
            <a:r>
              <a:rPr lang="fr-FR" sz="1800" spc="5" dirty="0">
                <a:latin typeface="Times New Roman"/>
                <a:cs typeface="Times New Roman"/>
              </a:rPr>
              <a:t>t</a:t>
            </a:r>
            <a:r>
              <a:rPr lang="fr-FR" sz="1800" dirty="0">
                <a:latin typeface="Times New Roman"/>
                <a:cs typeface="Times New Roman"/>
              </a:rPr>
              <a:t>ionn</a:t>
            </a:r>
            <a:r>
              <a:rPr lang="fr-FR" sz="1800" spc="5" dirty="0">
                <a:latin typeface="Times New Roman"/>
                <a:cs typeface="Times New Roman"/>
              </a:rPr>
              <a:t>e</a:t>
            </a:r>
            <a:r>
              <a:rPr lang="fr-FR" sz="1800" dirty="0">
                <a:latin typeface="Times New Roman"/>
                <a:cs typeface="Times New Roman"/>
              </a:rPr>
              <a:t>r</a:t>
            </a:r>
            <a:r>
              <a:rPr lang="fr-FR" sz="1800" spc="165" dirty="0">
                <a:latin typeface="Times New Roman"/>
                <a:cs typeface="Times New Roman"/>
              </a:rPr>
              <a:t> </a:t>
            </a:r>
            <a:r>
              <a:rPr lang="fr-FR" sz="1800" dirty="0">
                <a:latin typeface="Times New Roman"/>
                <a:cs typeface="Times New Roman"/>
              </a:rPr>
              <a:t>à</a:t>
            </a:r>
            <a:r>
              <a:rPr lang="fr-FR" sz="1800" spc="175" dirty="0">
                <a:latin typeface="Times New Roman"/>
                <a:cs typeface="Times New Roman"/>
              </a:rPr>
              <a:t> </a:t>
            </a:r>
            <a:r>
              <a:rPr lang="fr-FR" sz="1800" dirty="0">
                <a:latin typeface="Times New Roman"/>
                <a:cs typeface="Times New Roman"/>
              </a:rPr>
              <a:t>la</a:t>
            </a:r>
            <a:r>
              <a:rPr lang="fr-FR" sz="1800" spc="17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i</a:t>
            </a:r>
            <a:r>
              <a:rPr lang="fr-FR" sz="1800" dirty="0">
                <a:latin typeface="Times New Roman"/>
                <a:cs typeface="Times New Roman"/>
              </a:rPr>
              <a:t>n,</a:t>
            </a:r>
            <a:r>
              <a:rPr lang="fr-FR" sz="1800" spc="180"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v</a:t>
            </a:r>
            <a:r>
              <a:rPr lang="fr-FR" sz="1800" dirty="0">
                <a:latin typeface="Times New Roman"/>
                <a:cs typeface="Times New Roman"/>
              </a:rPr>
              <a:t>ant</a:t>
            </a:r>
            <a:r>
              <a:rPr lang="fr-FR" sz="1800" spc="180" dirty="0">
                <a:latin typeface="Times New Roman"/>
                <a:cs typeface="Times New Roman"/>
              </a:rPr>
              <a:t> </a:t>
            </a:r>
            <a:r>
              <a:rPr lang="fr-FR" sz="1800" dirty="0">
                <a:latin typeface="Times New Roman"/>
                <a:cs typeface="Times New Roman"/>
              </a:rPr>
              <a:t>qu’</a:t>
            </a:r>
            <a:r>
              <a:rPr lang="fr-FR" sz="1800" spc="-10" dirty="0">
                <a:latin typeface="Times New Roman"/>
                <a:cs typeface="Times New Roman"/>
              </a:rPr>
              <a:t>e</a:t>
            </a:r>
            <a:r>
              <a:rPr lang="fr-FR" sz="1800" dirty="0">
                <a:latin typeface="Times New Roman"/>
                <a:cs typeface="Times New Roman"/>
              </a:rPr>
              <a:t>lle</a:t>
            </a:r>
            <a:r>
              <a:rPr lang="fr-FR" sz="1800" spc="185" dirty="0">
                <a:latin typeface="Times New Roman"/>
                <a:cs typeface="Times New Roman"/>
              </a:rPr>
              <a:t> </a:t>
            </a:r>
            <a:r>
              <a:rPr lang="fr-FR" sz="1800" spc="-15" dirty="0">
                <a:latin typeface="Times New Roman"/>
                <a:cs typeface="Times New Roman"/>
              </a:rPr>
              <a:t>n</a:t>
            </a:r>
            <a:r>
              <a:rPr lang="fr-FR" sz="1800" dirty="0">
                <a:latin typeface="Times New Roman"/>
                <a:cs typeface="Times New Roman"/>
              </a:rPr>
              <a:t>e</a:t>
            </a:r>
            <a:r>
              <a:rPr lang="fr-FR" sz="1800" spc="175"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dirty="0">
                <a:latin typeface="Times New Roman"/>
                <a:cs typeface="Times New Roman"/>
              </a:rPr>
              <a:t>he</a:t>
            </a:r>
            <a:r>
              <a:rPr lang="fr-FR" sz="1800" spc="170" dirty="0">
                <a:latin typeface="Times New Roman"/>
                <a:cs typeface="Times New Roman"/>
              </a:rPr>
              <a:t> </a:t>
            </a:r>
            <a:r>
              <a:rPr lang="fr-FR" sz="1800" dirty="0">
                <a:latin typeface="Times New Roman"/>
                <a:cs typeface="Times New Roman"/>
              </a:rPr>
              <a:t>la</a:t>
            </a:r>
            <a:r>
              <a:rPr lang="fr-FR" sz="1800" spc="175"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re</a:t>
            </a:r>
            <a:r>
              <a:rPr lang="fr-FR" sz="1800" spc="180" dirty="0">
                <a:latin typeface="Times New Roman"/>
                <a:cs typeface="Times New Roman"/>
              </a:rPr>
              <a:t> </a:t>
            </a:r>
            <a:r>
              <a:rPr lang="fr-FR" sz="1800" dirty="0">
                <a:latin typeface="Times New Roman"/>
                <a:cs typeface="Times New Roman"/>
              </a:rPr>
              <a:t>ar</a:t>
            </a:r>
            <a:r>
              <a:rPr lang="fr-FR" sz="1800" spc="-10" dirty="0">
                <a:latin typeface="Times New Roman"/>
                <a:cs typeface="Times New Roman"/>
              </a:rPr>
              <a:t>r</a:t>
            </a:r>
            <a:r>
              <a:rPr lang="fr-FR" sz="1800" dirty="0">
                <a:latin typeface="Times New Roman"/>
                <a:cs typeface="Times New Roman"/>
              </a:rPr>
              <a:t>i</a:t>
            </a:r>
            <a:r>
              <a:rPr lang="fr-FR" sz="1800" spc="5" dirty="0">
                <a:latin typeface="Times New Roman"/>
                <a:cs typeface="Times New Roman"/>
              </a:rPr>
              <a:t>è</a:t>
            </a:r>
            <a:r>
              <a:rPr lang="fr-FR" sz="1800" dirty="0">
                <a:latin typeface="Times New Roman"/>
                <a:cs typeface="Times New Roman"/>
              </a:rPr>
              <a:t>r</a:t>
            </a:r>
            <a:r>
              <a:rPr lang="fr-FR" sz="1800" spc="-10" dirty="0">
                <a:latin typeface="Times New Roman"/>
                <a:cs typeface="Times New Roman"/>
              </a:rPr>
              <a:t>e</a:t>
            </a:r>
            <a:r>
              <a:rPr lang="fr-FR" sz="1800" dirty="0">
                <a:latin typeface="Times New Roman"/>
                <a:cs typeface="Times New Roman"/>
              </a:rPr>
              <a:t>, une</a:t>
            </a:r>
            <a:r>
              <a:rPr lang="fr-FR" sz="1800" spc="10" dirty="0">
                <a:latin typeface="Times New Roman"/>
                <a:cs typeface="Times New Roman"/>
              </a:rPr>
              <a:t> </a:t>
            </a:r>
            <a:r>
              <a:rPr lang="fr-FR" sz="1800" dirty="0">
                <a:latin typeface="Times New Roman"/>
                <a:cs typeface="Times New Roman"/>
              </a:rPr>
              <a:t>b</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 env</a:t>
            </a:r>
            <a:r>
              <a:rPr lang="fr-FR" sz="1800" spc="-10" dirty="0">
                <a:latin typeface="Times New Roman"/>
                <a:cs typeface="Times New Roman"/>
              </a:rPr>
              <a:t>o</a:t>
            </a:r>
            <a:r>
              <a:rPr lang="fr-FR" sz="1800" spc="1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sur </a:t>
            </a:r>
            <a:r>
              <a:rPr lang="fr-FR" sz="1800" spc="-10" dirty="0">
                <a:latin typeface="Times New Roman"/>
                <a:cs typeface="Times New Roman"/>
              </a:rPr>
              <a:t>l</a:t>
            </a:r>
            <a:r>
              <a:rPr lang="fr-FR" sz="1800" dirty="0">
                <a:latin typeface="Times New Roman"/>
                <a:cs typeface="Times New Roman"/>
              </a:rPr>
              <a:t>e</a:t>
            </a:r>
            <a:r>
              <a:rPr lang="fr-FR" sz="1800" spc="1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r</a:t>
            </a:r>
            <a:r>
              <a:rPr lang="fr-FR" sz="1800" dirty="0">
                <a:latin typeface="Times New Roman"/>
                <a:cs typeface="Times New Roman"/>
              </a:rPr>
              <a:t>al</a:t>
            </a:r>
            <a:r>
              <a:rPr lang="fr-FR" sz="1800" spc="15" dirty="0">
                <a:latin typeface="Times New Roman"/>
                <a:cs typeface="Times New Roman"/>
              </a:rPr>
              <a:t> </a:t>
            </a:r>
            <a:r>
              <a:rPr lang="fr-FR" sz="1800" spc="-15" dirty="0">
                <a:latin typeface="Times New Roman"/>
                <a:cs typeface="Times New Roman"/>
              </a:rPr>
              <a:t>v</a:t>
            </a:r>
            <a:r>
              <a:rPr lang="fr-FR" sz="1800" dirty="0">
                <a:latin typeface="Times New Roman"/>
                <a:cs typeface="Times New Roman"/>
              </a:rPr>
              <a:t>ers</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r</a:t>
            </a:r>
            <a:r>
              <a:rPr lang="fr-FR" sz="1800" spc="-15" dirty="0">
                <a:latin typeface="Times New Roman"/>
                <a:cs typeface="Times New Roman"/>
              </a:rPr>
              <a:t>r</a:t>
            </a:r>
            <a:r>
              <a:rPr lang="fr-FR" sz="1800" dirty="0">
                <a:latin typeface="Times New Roman"/>
                <a:cs typeface="Times New Roman"/>
              </a:rPr>
              <a:t>i</a:t>
            </a:r>
            <a:r>
              <a:rPr lang="fr-FR" sz="1800" spc="5" dirty="0">
                <a:latin typeface="Times New Roman"/>
                <a:cs typeface="Times New Roman"/>
              </a:rPr>
              <a:t>è</a:t>
            </a:r>
            <a:r>
              <a:rPr lang="fr-FR" sz="1800" dirty="0">
                <a:latin typeface="Times New Roman"/>
                <a:cs typeface="Times New Roman"/>
              </a:rPr>
              <a:t>re</a:t>
            </a:r>
            <a:r>
              <a:rPr lang="fr-FR" sz="1800" spc="-10"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court (rebond</a:t>
            </a:r>
            <a:r>
              <a:rPr lang="fr-FR" sz="1800" spc="-5"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 </a:t>
            </a:r>
            <a:r>
              <a:rPr lang="fr-FR" sz="1800" dirty="0">
                <a:latin typeface="Times New Roman"/>
                <a:cs typeface="Times New Roman"/>
              </a:rPr>
              <a:t>sol</a:t>
            </a:r>
            <a:r>
              <a:rPr lang="fr-FR" sz="1800" spc="-10" dirty="0">
                <a:latin typeface="Times New Roman"/>
                <a:cs typeface="Times New Roman"/>
              </a:rPr>
              <a:t> </a:t>
            </a:r>
            <a:r>
              <a:rPr lang="fr-FR" sz="1800" dirty="0">
                <a:latin typeface="Times New Roman"/>
                <a:cs typeface="Times New Roman"/>
              </a:rPr>
              <a:t>ap</a:t>
            </a:r>
            <a:r>
              <a:rPr lang="fr-FR" sz="1800" spc="-10" dirty="0">
                <a:latin typeface="Times New Roman"/>
                <a:cs typeface="Times New Roman"/>
              </a:rPr>
              <a:t>r</a:t>
            </a:r>
            <a:r>
              <a:rPr lang="fr-FR" sz="1800" dirty="0">
                <a:latin typeface="Times New Roman"/>
                <a:cs typeface="Times New Roman"/>
              </a:rPr>
              <a:t>ès</a:t>
            </a:r>
            <a:r>
              <a:rPr lang="fr-FR" sz="1800" spc="10" dirty="0">
                <a:latin typeface="Times New Roman"/>
                <a:cs typeface="Times New Roman"/>
              </a:rPr>
              <a:t> </a:t>
            </a:r>
            <a:r>
              <a:rPr lang="fr-FR" sz="1800" dirty="0">
                <a:latin typeface="Times New Roman"/>
                <a:cs typeface="Times New Roman"/>
              </a:rPr>
              <a:t>av</a:t>
            </a:r>
            <a:r>
              <a:rPr lang="fr-FR" sz="1800" spc="-10" dirty="0">
                <a:latin typeface="Times New Roman"/>
                <a:cs typeface="Times New Roman"/>
              </a:rPr>
              <a:t>o</a:t>
            </a:r>
            <a:r>
              <a:rPr lang="fr-FR" sz="1800" dirty="0">
                <a:latin typeface="Times New Roman"/>
                <a:cs typeface="Times New Roman"/>
              </a:rPr>
              <a:t>ir</a:t>
            </a:r>
            <a:r>
              <a:rPr lang="fr-FR" sz="1800" spc="10" dirty="0">
                <a:latin typeface="Times New Roman"/>
                <a:cs typeface="Times New Roman"/>
              </a:rPr>
              <a:t> </a:t>
            </a:r>
            <a:r>
              <a:rPr lang="fr-FR" sz="1800" dirty="0">
                <a:latin typeface="Times New Roman"/>
                <a:cs typeface="Times New Roman"/>
              </a:rPr>
              <a:t>to</a:t>
            </a:r>
            <a:r>
              <a:rPr lang="fr-FR" sz="1800" spc="-10" dirty="0">
                <a:latin typeface="Times New Roman"/>
                <a:cs typeface="Times New Roman"/>
              </a:rPr>
              <a:t>u</a:t>
            </a:r>
            <a:r>
              <a:rPr lang="fr-FR" sz="1800" dirty="0">
                <a:latin typeface="Times New Roman"/>
                <a:cs typeface="Times New Roman"/>
              </a:rPr>
              <a:t>ché le </a:t>
            </a:r>
            <a:r>
              <a:rPr lang="fr-FR" sz="1800" spc="-10"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a:t>
            </a:r>
            <a:r>
              <a:rPr lang="fr-FR" sz="1800" spc="-90"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Placer une ligne de délimitation au sol pour aider le patient à ne pas se précipiter sur la balle.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Avec la raquette, le patient doit renvoyer la balle en la frappant ou en la faisant rouler.</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Placer des cibles au sol et / ou sur les murs.</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Varier les coups demandés au patient.</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Apprendre</a:t>
            </a:r>
            <a:r>
              <a:rPr lang="fr-FR" sz="1800" spc="155" dirty="0">
                <a:latin typeface="Times New Roman"/>
                <a:cs typeface="Times New Roman"/>
              </a:rPr>
              <a:t> </a:t>
            </a:r>
            <a:r>
              <a:rPr lang="fr-FR" sz="1800" dirty="0">
                <a:latin typeface="Times New Roman"/>
                <a:cs typeface="Times New Roman"/>
              </a:rPr>
              <a:t>au patient</a:t>
            </a:r>
            <a:r>
              <a:rPr lang="fr-FR" sz="1800" spc="155" dirty="0">
                <a:latin typeface="Times New Roman"/>
                <a:cs typeface="Times New Roman"/>
              </a:rPr>
              <a:t> </a:t>
            </a:r>
            <a:r>
              <a:rPr lang="fr-FR" sz="1800" dirty="0">
                <a:latin typeface="Times New Roman"/>
                <a:cs typeface="Times New Roman"/>
              </a:rPr>
              <a:t>à</a:t>
            </a:r>
            <a:r>
              <a:rPr lang="fr-FR" sz="1800" spc="140" dirty="0">
                <a:latin typeface="Times New Roman"/>
                <a:cs typeface="Times New Roman"/>
              </a:rPr>
              <a:t> </a:t>
            </a:r>
            <a:r>
              <a:rPr lang="fr-FR" sz="1800" dirty="0">
                <a:latin typeface="Times New Roman"/>
                <a:cs typeface="Times New Roman"/>
              </a:rPr>
              <a:t>con</a:t>
            </a:r>
            <a:r>
              <a:rPr lang="fr-FR" sz="1800" spc="5" dirty="0">
                <a:latin typeface="Times New Roman"/>
                <a:cs typeface="Times New Roman"/>
              </a:rPr>
              <a:t>t</a:t>
            </a:r>
            <a:r>
              <a:rPr lang="fr-FR" sz="1800" dirty="0">
                <a:latin typeface="Times New Roman"/>
                <a:cs typeface="Times New Roman"/>
              </a:rPr>
              <a:t>r</a:t>
            </a:r>
            <a:r>
              <a:rPr lang="fr-FR" sz="1800" spc="-15" dirty="0">
                <a:latin typeface="Times New Roman"/>
                <a:cs typeface="Times New Roman"/>
              </a:rPr>
              <a:t>ô</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r</a:t>
            </a:r>
            <a:r>
              <a:rPr lang="fr-FR" sz="1800" spc="140" dirty="0">
                <a:latin typeface="Times New Roman"/>
                <a:cs typeface="Times New Roman"/>
              </a:rPr>
              <a:t> </a:t>
            </a:r>
            <a:r>
              <a:rPr lang="fr-FR" sz="1800" dirty="0">
                <a:latin typeface="Times New Roman"/>
                <a:cs typeface="Times New Roman"/>
              </a:rPr>
              <a:t>son</a:t>
            </a:r>
            <a:r>
              <a:rPr lang="fr-FR" sz="1800" spc="145"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spc="-10"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0" dirty="0">
                <a:latin typeface="Times New Roman"/>
                <a:cs typeface="Times New Roman"/>
              </a:rPr>
              <a:t>me</a:t>
            </a:r>
            <a:r>
              <a:rPr lang="fr-FR" sz="1800" dirty="0">
                <a:latin typeface="Times New Roman"/>
                <a:cs typeface="Times New Roman"/>
              </a:rPr>
              <a:t>nt</a:t>
            </a:r>
            <a:r>
              <a:rPr lang="fr-FR" sz="1800" spc="155" dirty="0">
                <a:latin typeface="Times New Roman"/>
                <a:cs typeface="Times New Roman"/>
              </a:rPr>
              <a:t> </a:t>
            </a:r>
            <a:r>
              <a:rPr lang="fr-FR" sz="1800" dirty="0">
                <a:latin typeface="Times New Roman"/>
                <a:cs typeface="Times New Roman"/>
              </a:rPr>
              <a:t>sur</a:t>
            </a:r>
            <a:r>
              <a:rPr lang="fr-FR" sz="1800" spc="145" dirty="0">
                <a:latin typeface="Times New Roman"/>
                <a:cs typeface="Times New Roman"/>
              </a:rPr>
              <a:t> </a:t>
            </a:r>
            <a:r>
              <a:rPr lang="fr-FR" sz="1800" dirty="0">
                <a:latin typeface="Times New Roman"/>
                <a:cs typeface="Times New Roman"/>
              </a:rPr>
              <a:t>une</a:t>
            </a:r>
            <a:r>
              <a:rPr lang="fr-FR" sz="1800" spc="140"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spc="-10" dirty="0">
                <a:latin typeface="Times New Roman"/>
                <a:cs typeface="Times New Roman"/>
              </a:rPr>
              <a:t>j</a:t>
            </a:r>
            <a:r>
              <a:rPr lang="fr-FR" sz="1800" dirty="0">
                <a:latin typeface="Times New Roman"/>
                <a:cs typeface="Times New Roman"/>
              </a:rPr>
              <a:t>ectoire</a:t>
            </a:r>
            <a:r>
              <a:rPr lang="fr-FR" sz="1800" spc="155"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en</a:t>
            </a:r>
            <a:r>
              <a:rPr lang="fr-FR" sz="1800" spc="5" dirty="0">
                <a:latin typeface="Times New Roman"/>
                <a:cs typeface="Times New Roman"/>
              </a:rPr>
              <a:t>t</a:t>
            </a:r>
            <a:r>
              <a:rPr lang="fr-FR" sz="1800" dirty="0">
                <a:latin typeface="Times New Roman"/>
                <a:cs typeface="Times New Roman"/>
              </a:rPr>
              <a:t>ra</a:t>
            </a:r>
            <a:r>
              <a:rPr lang="fr-FR" sz="1800" spc="-15" dirty="0">
                <a:latin typeface="Times New Roman"/>
                <a:cs typeface="Times New Roman"/>
              </a:rPr>
              <a:t>n</a:t>
            </a:r>
            <a:r>
              <a:rPr lang="fr-FR" sz="1800" dirty="0">
                <a:latin typeface="Times New Roman"/>
                <a:cs typeface="Times New Roman"/>
              </a:rPr>
              <a:t>te</a:t>
            </a:r>
            <a:r>
              <a:rPr lang="fr-FR" sz="1800" spc="16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a:t>
            </a:r>
            <a:r>
              <a:rPr lang="fr-FR" sz="1800" spc="150" dirty="0">
                <a:latin typeface="Times New Roman"/>
                <a:cs typeface="Times New Roman"/>
              </a:rPr>
              <a:t> </a:t>
            </a:r>
            <a:r>
              <a:rPr lang="fr-FR" sz="1800" dirty="0">
                <a:latin typeface="Times New Roman"/>
                <a:cs typeface="Times New Roman"/>
              </a:rPr>
              <a:t>la</a:t>
            </a:r>
            <a:r>
              <a:rPr lang="fr-FR" sz="1800" spc="15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a:t>
            </a:r>
            <a:r>
              <a:rPr lang="fr-FR" sz="1800" spc="5" dirty="0">
                <a:latin typeface="Times New Roman"/>
                <a:cs typeface="Times New Roman"/>
              </a:rPr>
              <a:t>t</a:t>
            </a:r>
            <a:r>
              <a:rPr lang="fr-FR" sz="1800" spc="-10" dirty="0">
                <a:latin typeface="Times New Roman"/>
                <a:cs typeface="Times New Roman"/>
              </a:rPr>
              <a:t>i</a:t>
            </a:r>
            <a:r>
              <a:rPr lang="fr-FR" sz="1800" dirty="0">
                <a:latin typeface="Times New Roman"/>
                <a:cs typeface="Times New Roman"/>
              </a:rPr>
              <a:t>e</a:t>
            </a:r>
          </a:p>
          <a:p>
            <a:pPr marL="12700" algn="just">
              <a:lnSpc>
                <a:spcPct val="100000"/>
              </a:lnSpc>
            </a:pPr>
            <a:r>
              <a:rPr lang="fr-FR" sz="1800" dirty="0">
                <a:latin typeface="Times New Roman"/>
                <a:cs typeface="Times New Roman"/>
              </a:rPr>
              <a:t>arrière</a:t>
            </a:r>
            <a:r>
              <a:rPr lang="fr-FR" sz="1800" spc="-1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u cour</a:t>
            </a:r>
            <a:r>
              <a:rPr lang="fr-FR" sz="1800" spc="5" dirty="0">
                <a:latin typeface="Times New Roman"/>
                <a:cs typeface="Times New Roman"/>
              </a:rPr>
              <a:t>t</a:t>
            </a:r>
            <a:r>
              <a:rPr lang="fr-FR" sz="1800" dirty="0">
                <a:latin typeface="Times New Roman"/>
                <a:cs typeface="Times New Roman"/>
              </a:rPr>
              <a:t>.</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î</a:t>
            </a:r>
            <a:r>
              <a:rPr lang="fr-FR" sz="1800" dirty="0">
                <a:latin typeface="Times New Roman"/>
                <a:cs typeface="Times New Roman"/>
              </a:rPr>
              <a:t>trise</a:t>
            </a:r>
            <a:r>
              <a:rPr lang="fr-FR" sz="1800" spc="-5" dirty="0">
                <a:latin typeface="Times New Roman"/>
                <a:cs typeface="Times New Roman"/>
              </a:rPr>
              <a:t> </a:t>
            </a:r>
            <a:r>
              <a:rPr lang="fr-FR" sz="1800" dirty="0">
                <a:latin typeface="Times New Roman"/>
                <a:cs typeface="Times New Roman"/>
              </a:rPr>
              <a:t>des</a:t>
            </a:r>
            <a:r>
              <a:rPr lang="fr-FR" sz="1800" spc="-10" dirty="0">
                <a:latin typeface="Times New Roman"/>
                <a:cs typeface="Times New Roman"/>
              </a:rPr>
              <a:t> </a:t>
            </a:r>
            <a:r>
              <a:rPr lang="fr-FR" sz="1800" dirty="0">
                <a:latin typeface="Times New Roman"/>
                <a:cs typeface="Times New Roman"/>
              </a:rPr>
              <a:t>distances</a:t>
            </a:r>
            <a:r>
              <a:rPr lang="fr-FR" sz="1800" spc="-5"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respec</a:t>
            </a:r>
            <a:r>
              <a:rPr lang="fr-FR" sz="1800" spc="5" dirty="0">
                <a:latin typeface="Times New Roman"/>
                <a:cs typeface="Times New Roman"/>
              </a:rPr>
              <a:t>t</a:t>
            </a:r>
            <a:r>
              <a:rPr lang="fr-FR" sz="1800" dirty="0">
                <a:latin typeface="Times New Roman"/>
                <a:cs typeface="Times New Roman"/>
              </a:rPr>
              <a:t>e</a:t>
            </a:r>
            <a:r>
              <a:rPr lang="fr-FR" sz="1800" spc="-95"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u="heavy" dirty="0">
              <a:latin typeface="Times New Roman"/>
              <a:cs typeface="Times New Roman"/>
            </a:endParaRPr>
          </a:p>
          <a:p>
            <a:pPr marL="12700" algn="just">
              <a:tabLst>
                <a:tab pos="404495" algn="l"/>
              </a:tabLst>
            </a:pPr>
            <a:r>
              <a:rPr lang="fr-FR" dirty="0">
                <a:latin typeface="Times New Roman"/>
                <a:cs typeface="Times New Roman"/>
              </a:rPr>
              <a:t>Raquettes, balles en mousse, cibles, lignes de délimitation.</a:t>
            </a:r>
          </a:p>
        </p:txBody>
      </p:sp>
      <p:sp>
        <p:nvSpPr>
          <p:cNvPr id="5" name="object 5"/>
          <p:cNvSpPr txBox="1"/>
          <p:nvPr/>
        </p:nvSpPr>
        <p:spPr>
          <a:xfrm>
            <a:off x="7115937" y="285507"/>
            <a:ext cx="2802763"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La Grande</a:t>
            </a:r>
          </a:p>
          <a:p>
            <a:pPr marL="649605" algn="r">
              <a:lnSpc>
                <a:spcPct val="100000"/>
              </a:lnSpc>
            </a:pPr>
            <a:r>
              <a:rPr lang="fr-FR" sz="4000" dirty="0">
                <a:latin typeface="Arial"/>
                <a:cs typeface="Arial"/>
              </a:rPr>
              <a:t>Fuyante</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Rentrante et Sortante</a:t>
            </a:r>
          </a:p>
        </p:txBody>
      </p:sp>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3D48A418-2455-4B84-8AC0-8DDE26361690}"/>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65</a:t>
            </a:fld>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99235" y="1190625"/>
            <a:ext cx="8190865" cy="5057795"/>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145" dirty="0">
                <a:latin typeface="Times New Roman"/>
                <a:cs typeface="Times New Roman"/>
              </a:rPr>
              <a:t> </a:t>
            </a:r>
            <a:r>
              <a:rPr lang="fr-FR" sz="1800" dirty="0">
                <a:latin typeface="Times New Roman"/>
                <a:cs typeface="Times New Roman"/>
              </a:rPr>
              <a:t>part</a:t>
            </a:r>
            <a:r>
              <a:rPr lang="fr-FR" sz="1800" spc="145" dirty="0">
                <a:latin typeface="Times New Roman"/>
                <a:cs typeface="Times New Roman"/>
              </a:rPr>
              <a:t> </a:t>
            </a:r>
            <a:r>
              <a:rPr lang="fr-FR" sz="1800" dirty="0">
                <a:latin typeface="Times New Roman"/>
                <a:cs typeface="Times New Roman"/>
              </a:rPr>
              <a:t>du</a:t>
            </a:r>
            <a:r>
              <a:rPr lang="fr-FR" sz="1800" spc="135" dirty="0">
                <a:latin typeface="Times New Roman"/>
                <a:cs typeface="Times New Roman"/>
              </a:rPr>
              <a:t> </a:t>
            </a:r>
            <a:r>
              <a:rPr lang="fr-FR" sz="1800" dirty="0">
                <a:latin typeface="Times New Roman"/>
                <a:cs typeface="Times New Roman"/>
              </a:rPr>
              <a:t>«</a:t>
            </a:r>
            <a:r>
              <a:rPr lang="fr-FR" sz="1800" spc="135" dirty="0">
                <a:latin typeface="Times New Roman"/>
                <a:cs typeface="Times New Roman"/>
              </a:rPr>
              <a:t> </a:t>
            </a:r>
            <a:r>
              <a:rPr lang="fr-FR" sz="1800" dirty="0">
                <a:latin typeface="Times New Roman"/>
                <a:cs typeface="Times New Roman"/>
              </a:rPr>
              <a:t>T</a:t>
            </a:r>
            <a:r>
              <a:rPr lang="fr-FR" sz="1800" spc="114" dirty="0">
                <a:latin typeface="Times New Roman"/>
                <a:cs typeface="Times New Roman"/>
              </a:rPr>
              <a:t> </a:t>
            </a:r>
            <a:r>
              <a:rPr lang="fr-FR" sz="1800" dirty="0">
                <a:latin typeface="Times New Roman"/>
                <a:cs typeface="Times New Roman"/>
              </a:rPr>
              <a:t>»</a:t>
            </a:r>
            <a:r>
              <a:rPr lang="fr-FR" sz="1800" spc="135" dirty="0">
                <a:latin typeface="Times New Roman"/>
                <a:cs typeface="Times New Roman"/>
              </a:rPr>
              <a:t> </a:t>
            </a:r>
            <a:r>
              <a:rPr lang="fr-FR" sz="1800" dirty="0">
                <a:latin typeface="Times New Roman"/>
                <a:cs typeface="Times New Roman"/>
              </a:rPr>
              <a:t>et</a:t>
            </a:r>
            <a:r>
              <a:rPr lang="fr-FR" sz="1800" spc="140" dirty="0">
                <a:latin typeface="Times New Roman"/>
                <a:cs typeface="Times New Roman"/>
              </a:rPr>
              <a:t> </a:t>
            </a:r>
            <a:r>
              <a:rPr lang="fr-FR" sz="1800" dirty="0">
                <a:latin typeface="Times New Roman"/>
                <a:cs typeface="Times New Roman"/>
              </a:rPr>
              <a:t>do</a:t>
            </a:r>
            <a:r>
              <a:rPr lang="fr-FR" sz="1800" spc="-10" dirty="0">
                <a:latin typeface="Times New Roman"/>
                <a:cs typeface="Times New Roman"/>
              </a:rPr>
              <a:t>i</a:t>
            </a:r>
            <a:r>
              <a:rPr lang="fr-FR" sz="1800" dirty="0">
                <a:latin typeface="Times New Roman"/>
                <a:cs typeface="Times New Roman"/>
              </a:rPr>
              <a:t>t</a:t>
            </a:r>
            <a:r>
              <a:rPr lang="fr-FR" sz="1800" spc="155" dirty="0">
                <a:latin typeface="Times New Roman"/>
                <a:cs typeface="Times New Roman"/>
              </a:rPr>
              <a:t> </a:t>
            </a:r>
            <a:r>
              <a:rPr lang="fr-FR" sz="1800" spc="-10" dirty="0">
                <a:latin typeface="Times New Roman"/>
                <a:cs typeface="Times New Roman"/>
              </a:rPr>
              <a:t>al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r</a:t>
            </a:r>
            <a:r>
              <a:rPr lang="fr-FR" sz="1800" spc="140" dirty="0">
                <a:latin typeface="Times New Roman"/>
                <a:cs typeface="Times New Roman"/>
              </a:rPr>
              <a:t> </a:t>
            </a:r>
            <a:r>
              <a:rPr lang="fr-FR" sz="1800" dirty="0">
                <a:latin typeface="Times New Roman"/>
                <a:cs typeface="Times New Roman"/>
              </a:rPr>
              <a:t>ch</a:t>
            </a:r>
            <a:r>
              <a:rPr lang="fr-FR" sz="1800" spc="5" dirty="0">
                <a:latin typeface="Times New Roman"/>
                <a:cs typeface="Times New Roman"/>
              </a:rPr>
              <a:t>e</a:t>
            </a:r>
            <a:r>
              <a:rPr lang="fr-FR" sz="1800" dirty="0">
                <a:latin typeface="Times New Roman"/>
                <a:cs typeface="Times New Roman"/>
              </a:rPr>
              <a:t>rc</a:t>
            </a:r>
            <a:r>
              <a:rPr lang="fr-FR" sz="1800" spc="-15" dirty="0">
                <a:latin typeface="Times New Roman"/>
                <a:cs typeface="Times New Roman"/>
              </a:rPr>
              <a:t>h</a:t>
            </a:r>
            <a:r>
              <a:rPr lang="fr-FR" sz="1800" dirty="0">
                <a:latin typeface="Times New Roman"/>
                <a:cs typeface="Times New Roman"/>
              </a:rPr>
              <a:t>er</a:t>
            </a:r>
            <a:r>
              <a:rPr lang="fr-FR" sz="1800" spc="16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13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35" dirty="0">
                <a:latin typeface="Times New Roman"/>
                <a:cs typeface="Times New Roman"/>
              </a:rPr>
              <a:t> </a:t>
            </a:r>
            <a:r>
              <a:rPr lang="fr-FR" sz="1800" dirty="0">
                <a:latin typeface="Times New Roman"/>
                <a:cs typeface="Times New Roman"/>
              </a:rPr>
              <a:t>en</a:t>
            </a:r>
            <a:r>
              <a:rPr lang="fr-FR" sz="1800" spc="13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ousse</a:t>
            </a:r>
            <a:r>
              <a:rPr lang="fr-FR" sz="1800" spc="155" dirty="0">
                <a:latin typeface="Times New Roman"/>
                <a:cs typeface="Times New Roman"/>
              </a:rPr>
              <a:t> </a:t>
            </a:r>
            <a:r>
              <a:rPr lang="fr-FR" sz="1800" dirty="0">
                <a:latin typeface="Times New Roman"/>
                <a:cs typeface="Times New Roman"/>
              </a:rPr>
              <a:t>posées</a:t>
            </a:r>
            <a:r>
              <a:rPr lang="fr-FR" sz="1800" spc="135" dirty="0">
                <a:latin typeface="Times New Roman"/>
                <a:cs typeface="Times New Roman"/>
              </a:rPr>
              <a:t> </a:t>
            </a:r>
            <a:r>
              <a:rPr lang="fr-FR" sz="1800" dirty="0">
                <a:latin typeface="Times New Roman"/>
                <a:cs typeface="Times New Roman"/>
              </a:rPr>
              <a:t>sur</a:t>
            </a:r>
            <a:r>
              <a:rPr lang="fr-FR" sz="1800" spc="145" dirty="0">
                <a:latin typeface="Times New Roman"/>
                <a:cs typeface="Times New Roman"/>
              </a:rPr>
              <a:t> </a:t>
            </a:r>
            <a:r>
              <a:rPr lang="fr-FR" sz="1800" dirty="0">
                <a:latin typeface="Times New Roman"/>
                <a:cs typeface="Times New Roman"/>
              </a:rPr>
              <a:t>des</a:t>
            </a:r>
            <a:r>
              <a:rPr lang="fr-FR" sz="1800" spc="135" dirty="0">
                <a:latin typeface="Times New Roman"/>
                <a:cs typeface="Times New Roman"/>
              </a:rPr>
              <a:t> </a:t>
            </a:r>
            <a:r>
              <a:rPr lang="fr-FR" dirty="0">
                <a:latin typeface="Times New Roman"/>
                <a:cs typeface="Times New Roman"/>
              </a:rPr>
              <a:t>coupelle</a:t>
            </a:r>
            <a:r>
              <a:rPr lang="fr-FR" sz="1800" dirty="0">
                <a:latin typeface="Times New Roman"/>
                <a:cs typeface="Times New Roman"/>
              </a:rPr>
              <a:t>s 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ée</a:t>
            </a:r>
            <a:r>
              <a:rPr lang="fr-FR" sz="1800" dirty="0">
                <a:latin typeface="Times New Roman"/>
                <a:cs typeface="Times New Roman"/>
              </a:rPr>
              <a:t>s</a:t>
            </a:r>
            <a:r>
              <a:rPr lang="fr-FR" sz="1800" spc="125" dirty="0">
                <a:latin typeface="Times New Roman"/>
                <a:cs typeface="Times New Roman"/>
              </a:rPr>
              <a:t> </a:t>
            </a:r>
            <a:r>
              <a:rPr lang="fr-FR" sz="1800" dirty="0">
                <a:latin typeface="Times New Roman"/>
                <a:cs typeface="Times New Roman"/>
              </a:rPr>
              <a:t>sur</a:t>
            </a:r>
            <a:r>
              <a:rPr lang="fr-FR" sz="1800" spc="12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130"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o</a:t>
            </a:r>
            <a:r>
              <a:rPr lang="fr-FR" sz="1800" dirty="0">
                <a:latin typeface="Times New Roman"/>
                <a:cs typeface="Times New Roman"/>
              </a:rPr>
              <a:t>urt</a:t>
            </a:r>
            <a:r>
              <a:rPr lang="fr-FR" sz="1800" spc="130" dirty="0">
                <a:latin typeface="Times New Roman"/>
                <a:cs typeface="Times New Roman"/>
              </a:rPr>
              <a:t> </a:t>
            </a:r>
            <a:r>
              <a:rPr lang="fr-FR" sz="1800" dirty="0">
                <a:latin typeface="Times New Roman"/>
                <a:cs typeface="Times New Roman"/>
              </a:rPr>
              <a:t>(3</a:t>
            </a:r>
            <a:r>
              <a:rPr lang="fr-FR" sz="1800" spc="125" dirty="0">
                <a:latin typeface="Times New Roman"/>
                <a:cs typeface="Times New Roman"/>
              </a:rPr>
              <a:t> </a:t>
            </a:r>
            <a:r>
              <a:rPr lang="fr-FR" sz="1800" dirty="0">
                <a:latin typeface="Times New Roman"/>
                <a:cs typeface="Times New Roman"/>
              </a:rPr>
              <a:t>à</a:t>
            </a:r>
            <a:r>
              <a:rPr lang="fr-FR" sz="1800" spc="114"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va</a:t>
            </a:r>
            <a:r>
              <a:rPr lang="fr-FR" sz="1800" spc="-10" dirty="0">
                <a:latin typeface="Times New Roman"/>
                <a:cs typeface="Times New Roman"/>
              </a:rPr>
              <a:t>n</a:t>
            </a:r>
            <a:r>
              <a:rPr lang="fr-FR" sz="1800" dirty="0">
                <a:latin typeface="Times New Roman"/>
                <a:cs typeface="Times New Roman"/>
              </a:rPr>
              <a:t>t</a:t>
            </a:r>
            <a:r>
              <a:rPr lang="fr-FR" sz="1800" spc="120" dirty="0">
                <a:latin typeface="Times New Roman"/>
                <a:cs typeface="Times New Roman"/>
              </a:rPr>
              <a:t> </a:t>
            </a:r>
            <a:r>
              <a:rPr lang="fr-FR" sz="1800" dirty="0">
                <a:latin typeface="Times New Roman"/>
                <a:cs typeface="Times New Roman"/>
              </a:rPr>
              <a:t>droi</a:t>
            </a:r>
            <a:r>
              <a:rPr lang="fr-FR" sz="1800" spc="5" dirty="0">
                <a:latin typeface="Times New Roman"/>
                <a:cs typeface="Times New Roman"/>
              </a:rPr>
              <a:t>t</a:t>
            </a:r>
            <a:r>
              <a:rPr lang="fr-FR" sz="1800" dirty="0">
                <a:latin typeface="Times New Roman"/>
                <a:cs typeface="Times New Roman"/>
              </a:rPr>
              <a:t>,</a:t>
            </a:r>
            <a:r>
              <a:rPr lang="fr-FR" sz="1800" spc="130" dirty="0">
                <a:latin typeface="Times New Roman"/>
                <a:cs typeface="Times New Roman"/>
              </a:rPr>
              <a:t> </a:t>
            </a:r>
            <a:r>
              <a:rPr lang="fr-FR" sz="1800" dirty="0">
                <a:latin typeface="Times New Roman"/>
                <a:cs typeface="Times New Roman"/>
              </a:rPr>
              <a:t>3</a:t>
            </a:r>
            <a:r>
              <a:rPr lang="fr-FR" sz="1800" spc="110" dirty="0">
                <a:latin typeface="Times New Roman"/>
                <a:cs typeface="Times New Roman"/>
              </a:rPr>
              <a:t> </a:t>
            </a:r>
            <a:r>
              <a:rPr lang="fr-FR" sz="1800" dirty="0">
                <a:latin typeface="Times New Roman"/>
                <a:cs typeface="Times New Roman"/>
              </a:rPr>
              <a:t>à</a:t>
            </a:r>
            <a:r>
              <a:rPr lang="fr-FR" sz="1800" spc="130"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a:t>
            </a:r>
            <a:r>
              <a:rPr lang="fr-FR" sz="1800" spc="114" dirty="0">
                <a:latin typeface="Times New Roman"/>
                <a:cs typeface="Times New Roman"/>
              </a:rPr>
              <a:t> </a:t>
            </a:r>
            <a:r>
              <a:rPr lang="fr-FR" sz="1800" dirty="0">
                <a:latin typeface="Times New Roman"/>
                <a:cs typeface="Times New Roman"/>
              </a:rPr>
              <a:t>gau</a:t>
            </a:r>
            <a:r>
              <a:rPr lang="fr-FR" sz="1800" spc="5" dirty="0">
                <a:latin typeface="Times New Roman"/>
                <a:cs typeface="Times New Roman"/>
              </a:rPr>
              <a:t>c</a:t>
            </a:r>
            <a:r>
              <a:rPr lang="fr-FR" sz="1800" dirty="0">
                <a:latin typeface="Times New Roman"/>
                <a:cs typeface="Times New Roman"/>
              </a:rPr>
              <a:t>h</a:t>
            </a:r>
            <a:r>
              <a:rPr lang="fr-FR" sz="1800" spc="-10" dirty="0">
                <a:latin typeface="Times New Roman"/>
                <a:cs typeface="Times New Roman"/>
              </a:rPr>
              <a:t>e</a:t>
            </a:r>
            <a:r>
              <a:rPr lang="fr-FR" sz="1800" dirty="0">
                <a:latin typeface="Times New Roman"/>
                <a:cs typeface="Times New Roman"/>
              </a:rPr>
              <a:t>,</a:t>
            </a:r>
            <a:r>
              <a:rPr lang="fr-FR" sz="1800" spc="135" dirty="0">
                <a:latin typeface="Times New Roman"/>
                <a:cs typeface="Times New Roman"/>
              </a:rPr>
              <a:t> </a:t>
            </a:r>
            <a:r>
              <a:rPr lang="fr-FR" sz="1800" dirty="0">
                <a:latin typeface="Times New Roman"/>
                <a:cs typeface="Times New Roman"/>
              </a:rPr>
              <a:t>2</a:t>
            </a:r>
            <a:r>
              <a:rPr lang="fr-FR" sz="1800" spc="125" dirty="0">
                <a:latin typeface="Times New Roman"/>
                <a:cs typeface="Times New Roman"/>
              </a:rPr>
              <a:t> </a:t>
            </a:r>
            <a:r>
              <a:rPr lang="fr-FR" sz="1800" dirty="0">
                <a:latin typeface="Times New Roman"/>
                <a:cs typeface="Times New Roman"/>
              </a:rPr>
              <a:t>à</a:t>
            </a:r>
            <a:r>
              <a:rPr lang="fr-FR" sz="1800" spc="114"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spc="-15" dirty="0">
                <a:latin typeface="Times New Roman"/>
                <a:cs typeface="Times New Roman"/>
              </a:rPr>
              <a:t>r</a:t>
            </a:r>
            <a:r>
              <a:rPr lang="fr-FR" sz="1800" dirty="0">
                <a:latin typeface="Times New Roman"/>
                <a:cs typeface="Times New Roman"/>
              </a:rPr>
              <a:t>ri</a:t>
            </a:r>
            <a:r>
              <a:rPr lang="fr-FR" sz="1800" spc="5" dirty="0">
                <a:latin typeface="Times New Roman"/>
                <a:cs typeface="Times New Roman"/>
              </a:rPr>
              <a:t>è</a:t>
            </a:r>
            <a:r>
              <a:rPr lang="fr-FR" sz="1800" dirty="0">
                <a:latin typeface="Times New Roman"/>
                <a:cs typeface="Times New Roman"/>
              </a:rPr>
              <a:t>re</a:t>
            </a:r>
            <a:r>
              <a:rPr lang="fr-FR" sz="1800" spc="130" dirty="0">
                <a:latin typeface="Times New Roman"/>
                <a:cs typeface="Times New Roman"/>
              </a:rPr>
              <a:t> </a:t>
            </a:r>
            <a:r>
              <a:rPr lang="fr-FR" sz="1800" dirty="0">
                <a:latin typeface="Times New Roman"/>
                <a:cs typeface="Times New Roman"/>
              </a:rPr>
              <a:t>dr</a:t>
            </a:r>
            <a:r>
              <a:rPr lang="fr-FR" sz="1800" spc="-15" dirty="0">
                <a:latin typeface="Times New Roman"/>
                <a:cs typeface="Times New Roman"/>
              </a:rPr>
              <a:t>o</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a:t>
            </a:r>
            <a:r>
              <a:rPr lang="fr-FR" sz="1800" spc="120" dirty="0">
                <a:latin typeface="Times New Roman"/>
                <a:cs typeface="Times New Roman"/>
              </a:rPr>
              <a:t> </a:t>
            </a:r>
            <a:r>
              <a:rPr lang="fr-FR" sz="1800" dirty="0">
                <a:latin typeface="Times New Roman"/>
                <a:cs typeface="Times New Roman"/>
              </a:rPr>
              <a:t>2</a:t>
            </a:r>
            <a:r>
              <a:rPr lang="fr-FR" sz="1800" spc="125" dirty="0">
                <a:latin typeface="Times New Roman"/>
                <a:cs typeface="Times New Roman"/>
              </a:rPr>
              <a:t> </a:t>
            </a:r>
            <a:r>
              <a:rPr lang="fr-FR" sz="1800" dirty="0">
                <a:latin typeface="Times New Roman"/>
                <a:cs typeface="Times New Roman"/>
              </a:rPr>
              <a:t>à</a:t>
            </a:r>
            <a:r>
              <a:rPr lang="fr-FR" sz="1800" spc="114"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arri</a:t>
            </a:r>
            <a:r>
              <a:rPr lang="fr-FR" sz="1800" spc="5" dirty="0">
                <a:latin typeface="Times New Roman"/>
                <a:cs typeface="Times New Roman"/>
              </a:rPr>
              <a:t>è</a:t>
            </a:r>
            <a:r>
              <a:rPr lang="fr-FR" sz="1800" spc="-15" dirty="0">
                <a:latin typeface="Times New Roman"/>
                <a:cs typeface="Times New Roman"/>
              </a:rPr>
              <a:t>r</a:t>
            </a:r>
            <a:r>
              <a:rPr lang="fr-FR" sz="1800" dirty="0">
                <a:latin typeface="Times New Roman"/>
                <a:cs typeface="Times New Roman"/>
              </a:rPr>
              <a:t>e gau</a:t>
            </a:r>
            <a:r>
              <a:rPr lang="fr-FR" sz="1800" spc="5" dirty="0">
                <a:latin typeface="Times New Roman"/>
                <a:cs typeface="Times New Roman"/>
              </a:rPr>
              <a:t>c</a:t>
            </a:r>
            <a:r>
              <a:rPr lang="fr-FR" sz="1800" dirty="0">
                <a:latin typeface="Times New Roman"/>
                <a:cs typeface="Times New Roman"/>
              </a:rPr>
              <a:t>he)</a:t>
            </a:r>
            <a:r>
              <a:rPr lang="fr-FR" sz="1800" spc="-15"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ra</a:t>
            </a:r>
            <a:r>
              <a:rPr lang="fr-FR" sz="1800" spc="-10" dirty="0">
                <a:latin typeface="Times New Roman"/>
                <a:cs typeface="Times New Roman"/>
              </a:rPr>
              <a:t>m</a:t>
            </a:r>
            <a:r>
              <a:rPr lang="fr-FR" sz="1800" dirty="0">
                <a:latin typeface="Times New Roman"/>
                <a:cs typeface="Times New Roman"/>
              </a:rPr>
              <a:t>en</a:t>
            </a:r>
            <a:r>
              <a:rPr lang="fr-FR" sz="1800" spc="5" dirty="0">
                <a:latin typeface="Times New Roman"/>
                <a:cs typeface="Times New Roman"/>
              </a:rPr>
              <a:t>e</a:t>
            </a:r>
            <a:r>
              <a:rPr lang="fr-FR" sz="1800" dirty="0">
                <a:latin typeface="Times New Roman"/>
                <a:cs typeface="Times New Roman"/>
              </a:rPr>
              <a:t>r</a:t>
            </a:r>
            <a:r>
              <a:rPr lang="fr-FR" sz="1800" spc="10" dirty="0">
                <a:latin typeface="Times New Roman"/>
                <a:cs typeface="Times New Roman"/>
              </a:rPr>
              <a:t> </a:t>
            </a:r>
            <a:r>
              <a:rPr lang="fr-FR" sz="1800" dirty="0">
                <a:latin typeface="Times New Roman"/>
                <a:cs typeface="Times New Roman"/>
              </a:rPr>
              <a:t>dans</a:t>
            </a:r>
            <a:r>
              <a:rPr lang="fr-FR" sz="1800" spc="-10" dirty="0">
                <a:latin typeface="Times New Roman"/>
                <a:cs typeface="Times New Roman"/>
              </a:rPr>
              <a:t> </a:t>
            </a:r>
            <a:r>
              <a:rPr lang="fr-FR" sz="1800" dirty="0">
                <a:latin typeface="Times New Roman"/>
                <a:cs typeface="Times New Roman"/>
              </a:rPr>
              <a:t>un</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a:t>
            </a:r>
            <a:r>
              <a:rPr lang="fr-FR" sz="1800" spc="-15"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cé</a:t>
            </a:r>
            <a:r>
              <a:rPr lang="fr-FR" sz="1800" spc="-10"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cô</a:t>
            </a:r>
            <a:r>
              <a:rPr lang="fr-FR" sz="1800" spc="5" dirty="0">
                <a:latin typeface="Times New Roman"/>
                <a:cs typeface="Times New Roman"/>
              </a:rPr>
              <a:t>t</a:t>
            </a:r>
            <a:r>
              <a:rPr lang="fr-FR" sz="1800" dirty="0">
                <a:latin typeface="Times New Roman"/>
                <a:cs typeface="Times New Roman"/>
              </a:rPr>
              <a:t>é</a:t>
            </a:r>
            <a:r>
              <a:rPr lang="fr-FR" sz="1800" spc="-10"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T</a:t>
            </a:r>
            <a:r>
              <a:rPr lang="fr-FR" sz="1800" spc="-4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787400" algn="l"/>
              </a:tabLst>
            </a:pPr>
            <a:r>
              <a:rPr lang="fr-FR" dirty="0">
                <a:latin typeface="Times New Roman"/>
                <a:cs typeface="Times New Roman"/>
              </a:rPr>
              <a:t>Demander au patient de revenir en marche arrière lorsqu’il va à l’avant du court et en marche avant quand il va à l’arrière du court pour créer des automatismes de déplacements liés à l’activité.</a:t>
            </a:r>
          </a:p>
          <a:p>
            <a:pPr marL="298450" marR="5080" lvl="1" indent="-285750" algn="just">
              <a:spcBef>
                <a:spcPts val="430"/>
              </a:spcBef>
              <a:buFont typeface="Arial" panose="020B0604020202020204" pitchFamily="34" charset="0"/>
              <a:buChar char="•"/>
              <a:tabLst>
                <a:tab pos="787400" algn="l"/>
              </a:tabLst>
            </a:pPr>
            <a:r>
              <a:rPr lang="fr-FR" dirty="0">
                <a:latin typeface="Times New Roman"/>
                <a:cs typeface="Times New Roman"/>
              </a:rPr>
              <a:t>Défi chronométré.</a:t>
            </a:r>
            <a:endParaRPr lang="fr-FR" sz="2600" dirty="0">
              <a:latin typeface="Times New Roman"/>
              <a:cs typeface="Times New Roman"/>
            </a:endParaRPr>
          </a:p>
          <a:p>
            <a:pPr marL="12700" marR="5080" lvl="1" algn="just">
              <a:spcBef>
                <a:spcPts val="430"/>
              </a:spcBef>
              <a:tabLst>
                <a:tab pos="787400" algn="l"/>
              </a:tabLst>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Apprendre au patient à</a:t>
            </a:r>
            <a:r>
              <a:rPr lang="fr-FR" sz="1800" spc="-5" dirty="0">
                <a:latin typeface="Times New Roman"/>
                <a:cs typeface="Times New Roman"/>
              </a:rPr>
              <a:t> s</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er</a:t>
            </a:r>
            <a:r>
              <a:rPr lang="fr-FR" sz="1800" spc="-10" dirty="0">
                <a:latin typeface="Times New Roman"/>
                <a:cs typeface="Times New Roman"/>
              </a:rPr>
              <a:t> </a:t>
            </a:r>
            <a:r>
              <a:rPr lang="fr-FR" sz="1800" dirty="0">
                <a:latin typeface="Times New Roman"/>
                <a:cs typeface="Times New Roman"/>
              </a:rPr>
              <a:t>vers l</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di</a:t>
            </a:r>
            <a:r>
              <a:rPr lang="fr-FR" sz="1800" spc="-35" dirty="0">
                <a:latin typeface="Times New Roman"/>
                <a:cs typeface="Times New Roman"/>
              </a:rPr>
              <a:t>f</a:t>
            </a:r>
            <a:r>
              <a:rPr lang="fr-FR" sz="1800" dirty="0">
                <a:latin typeface="Times New Roman"/>
                <a:cs typeface="Times New Roman"/>
              </a:rPr>
              <a:t>férent</a:t>
            </a:r>
            <a:r>
              <a:rPr lang="fr-FR" sz="1800" spc="5" dirty="0">
                <a:latin typeface="Times New Roman"/>
                <a:cs typeface="Times New Roman"/>
              </a:rPr>
              <a:t>e</a:t>
            </a:r>
            <a:r>
              <a:rPr lang="fr-FR" sz="1800" dirty="0">
                <a:latin typeface="Times New Roman"/>
                <a:cs typeface="Times New Roman"/>
              </a:rPr>
              <a:t>s</a:t>
            </a:r>
            <a:r>
              <a:rPr lang="fr-FR" sz="1800" spc="-15" dirty="0">
                <a:latin typeface="Times New Roman"/>
                <a:cs typeface="Times New Roman"/>
              </a:rPr>
              <a:t> </a:t>
            </a:r>
            <a:r>
              <a:rPr lang="fr-FR" sz="1800" dirty="0">
                <a:latin typeface="Times New Roman"/>
                <a:cs typeface="Times New Roman"/>
              </a:rPr>
              <a:t>zon</a:t>
            </a:r>
            <a:r>
              <a:rPr lang="fr-FR" sz="1800" spc="5" dirty="0">
                <a:latin typeface="Times New Roman"/>
                <a:cs typeface="Times New Roman"/>
              </a:rPr>
              <a:t>e</a:t>
            </a:r>
            <a:r>
              <a:rPr lang="fr-FR" sz="1800" dirty="0">
                <a:latin typeface="Times New Roman"/>
                <a:cs typeface="Times New Roman"/>
              </a:rPr>
              <a:t>s</a:t>
            </a:r>
            <a:r>
              <a:rPr lang="fr-FR" sz="1800" spc="-10" dirty="0">
                <a:latin typeface="Times New Roman"/>
                <a:cs typeface="Times New Roman"/>
              </a:rPr>
              <a:t> </a:t>
            </a:r>
            <a:r>
              <a:rPr lang="fr-FR" sz="1800" dirty="0">
                <a:latin typeface="Times New Roman"/>
                <a:cs typeface="Times New Roman"/>
              </a:rPr>
              <a:t>du</a:t>
            </a:r>
            <a:r>
              <a:rPr lang="fr-FR" sz="1800" spc="5" dirty="0">
                <a:latin typeface="Times New Roman"/>
                <a:cs typeface="Times New Roman"/>
              </a:rPr>
              <a:t> </a:t>
            </a:r>
            <a:r>
              <a:rPr lang="fr-FR" sz="1800" dirty="0">
                <a:latin typeface="Times New Roman"/>
                <a:cs typeface="Times New Roman"/>
              </a:rPr>
              <a:t>cour</a:t>
            </a:r>
            <a:r>
              <a:rPr lang="fr-FR" sz="1800" spc="5" dirty="0">
                <a:latin typeface="Times New Roman"/>
                <a:cs typeface="Times New Roman"/>
              </a:rPr>
              <a:t>t</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gn="just">
              <a:lnSpc>
                <a:spcPct val="100000"/>
              </a:lnSpc>
              <a:tabLst>
                <a:tab pos="404495" algn="l"/>
              </a:tabLst>
            </a:pPr>
            <a:r>
              <a:rPr lang="fr-FR" sz="1800" dirty="0">
                <a:latin typeface="Times New Roman"/>
                <a:cs typeface="Times New Roman"/>
              </a:rPr>
              <a:t>Lignes</a:t>
            </a:r>
            <a:r>
              <a:rPr lang="fr-FR" sz="1800" spc="-15" dirty="0">
                <a:latin typeface="Times New Roman"/>
                <a:cs typeface="Times New Roman"/>
              </a:rPr>
              <a:t> </a:t>
            </a:r>
            <a:r>
              <a:rPr lang="fr-FR" sz="1800" dirty="0">
                <a:latin typeface="Times New Roman"/>
                <a:cs typeface="Times New Roman"/>
              </a:rPr>
              <a:t>de déli</a:t>
            </a:r>
            <a:r>
              <a:rPr lang="fr-FR" sz="1800" spc="-10" dirty="0">
                <a:latin typeface="Times New Roman"/>
                <a:cs typeface="Times New Roman"/>
              </a:rPr>
              <a:t>m</a:t>
            </a:r>
            <a:r>
              <a:rPr lang="fr-FR" sz="1800" dirty="0">
                <a:latin typeface="Times New Roman"/>
                <a:cs typeface="Times New Roman"/>
              </a:rPr>
              <a:t>ita</a:t>
            </a:r>
            <a:r>
              <a:rPr lang="fr-FR" sz="1800" spc="5" dirty="0">
                <a:latin typeface="Times New Roman"/>
                <a:cs typeface="Times New Roman"/>
              </a:rPr>
              <a:t>t</a:t>
            </a:r>
            <a:r>
              <a:rPr lang="fr-FR" sz="1800" dirty="0">
                <a:latin typeface="Times New Roman"/>
                <a:cs typeface="Times New Roman"/>
              </a:rPr>
              <a:t>ion, 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2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dirty="0">
                <a:latin typeface="Times New Roman"/>
                <a:cs typeface="Times New Roman"/>
              </a:rPr>
              <a:t>, coupelles</a:t>
            </a:r>
            <a:r>
              <a:rPr lang="fr-FR" sz="1800" dirty="0">
                <a:latin typeface="Times New Roman"/>
                <a:cs typeface="Times New Roman"/>
              </a:rPr>
              <a:t>, cerceaux.</a:t>
            </a:r>
          </a:p>
        </p:txBody>
      </p:sp>
      <p:sp>
        <p:nvSpPr>
          <p:cNvPr id="4" name="object 4"/>
          <p:cNvSpPr txBox="1"/>
          <p:nvPr/>
        </p:nvSpPr>
        <p:spPr>
          <a:xfrm>
            <a:off x="6821679" y="285507"/>
            <a:ext cx="3173221"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Cueillette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Plusieurs Trajectoires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E3799C10-818D-4228-8163-6D993C2E6B63}"/>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66</a:t>
            </a:fld>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419225"/>
            <a:ext cx="8326120" cy="4555093"/>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Les</a:t>
            </a:r>
            <a:r>
              <a:rPr lang="fr-FR" sz="1800" spc="180" dirty="0">
                <a:latin typeface="Times New Roman"/>
                <a:cs typeface="Times New Roman"/>
              </a:rPr>
              <a:t> </a:t>
            </a:r>
            <a:r>
              <a:rPr lang="fr-FR" sz="1800" dirty="0">
                <a:latin typeface="Times New Roman"/>
                <a:cs typeface="Times New Roman"/>
              </a:rPr>
              <a:t>patients</a:t>
            </a:r>
            <a:r>
              <a:rPr lang="fr-FR" sz="1800" spc="18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90"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uc</a:t>
            </a:r>
            <a:r>
              <a:rPr lang="fr-FR" sz="1800" spc="5" dirty="0">
                <a:latin typeface="Times New Roman"/>
                <a:cs typeface="Times New Roman"/>
              </a:rPr>
              <a:t>c</a:t>
            </a:r>
            <a:r>
              <a:rPr lang="fr-FR" sz="1800" dirty="0">
                <a:latin typeface="Times New Roman"/>
                <a:cs typeface="Times New Roman"/>
              </a:rPr>
              <a:t>èd</a:t>
            </a:r>
            <a:r>
              <a:rPr lang="fr-FR" sz="1800" spc="5" dirty="0">
                <a:latin typeface="Times New Roman"/>
                <a:cs typeface="Times New Roman"/>
              </a:rPr>
              <a:t>e</a:t>
            </a:r>
            <a:r>
              <a:rPr lang="fr-FR" sz="1800" spc="-15" dirty="0">
                <a:latin typeface="Times New Roman"/>
                <a:cs typeface="Times New Roman"/>
              </a:rPr>
              <a:t>n</a:t>
            </a:r>
            <a:r>
              <a:rPr lang="fr-FR" sz="1800" dirty="0">
                <a:latin typeface="Times New Roman"/>
                <a:cs typeface="Times New Roman"/>
              </a:rPr>
              <a:t>t</a:t>
            </a:r>
            <a:r>
              <a:rPr lang="fr-FR" sz="1800" spc="195" dirty="0">
                <a:latin typeface="Times New Roman"/>
                <a:cs typeface="Times New Roman"/>
              </a:rPr>
              <a:t> </a:t>
            </a:r>
            <a:r>
              <a:rPr lang="fr-FR" sz="1800" dirty="0">
                <a:latin typeface="Times New Roman"/>
                <a:cs typeface="Times New Roman"/>
              </a:rPr>
              <a:t>au</a:t>
            </a:r>
            <a:r>
              <a:rPr lang="fr-FR" sz="1800" spc="170" dirty="0">
                <a:latin typeface="Times New Roman"/>
                <a:cs typeface="Times New Roman"/>
              </a:rPr>
              <a:t> </a:t>
            </a:r>
            <a:r>
              <a:rPr lang="fr-FR" sz="1800" dirty="0">
                <a:latin typeface="Times New Roman"/>
                <a:cs typeface="Times New Roman"/>
              </a:rPr>
              <a:t>«</a:t>
            </a:r>
            <a:r>
              <a:rPr lang="fr-FR" sz="1800" spc="175" dirty="0">
                <a:latin typeface="Times New Roman"/>
                <a:cs typeface="Times New Roman"/>
              </a:rPr>
              <a:t> </a:t>
            </a:r>
            <a:r>
              <a:rPr lang="fr-FR" sz="1800" dirty="0">
                <a:latin typeface="Times New Roman"/>
                <a:cs typeface="Times New Roman"/>
              </a:rPr>
              <a:t>T</a:t>
            </a:r>
            <a:r>
              <a:rPr lang="fr-FR" sz="1800" spc="150" dirty="0">
                <a:latin typeface="Times New Roman"/>
                <a:cs typeface="Times New Roman"/>
              </a:rPr>
              <a:t> </a:t>
            </a:r>
            <a:r>
              <a:rPr lang="fr-FR" sz="1800" dirty="0">
                <a:latin typeface="Times New Roman"/>
                <a:cs typeface="Times New Roman"/>
              </a:rPr>
              <a:t>»</a:t>
            </a:r>
            <a:r>
              <a:rPr lang="fr-FR" sz="1800" spc="170" dirty="0">
                <a:latin typeface="Times New Roman"/>
                <a:cs typeface="Times New Roman"/>
              </a:rPr>
              <a:t> </a:t>
            </a:r>
            <a:r>
              <a:rPr lang="fr-FR" sz="1800" dirty="0">
                <a:latin typeface="Times New Roman"/>
                <a:cs typeface="Times New Roman"/>
              </a:rPr>
              <a:t>et</a:t>
            </a:r>
            <a:r>
              <a:rPr lang="fr-FR" sz="1800" spc="185"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édu</a:t>
            </a:r>
            <a:r>
              <a:rPr lang="fr-FR" sz="1800" spc="5" dirty="0">
                <a:latin typeface="Times New Roman"/>
                <a:cs typeface="Times New Roman"/>
              </a:rPr>
              <a:t>c</a:t>
            </a:r>
            <a:r>
              <a:rPr lang="fr-FR" sz="1800" spc="-10"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17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ur</a:t>
            </a:r>
            <a:r>
              <a:rPr lang="fr-FR" sz="1800" spc="175" dirty="0">
                <a:latin typeface="Times New Roman"/>
                <a:cs typeface="Times New Roman"/>
              </a:rPr>
              <a:t> </a:t>
            </a:r>
            <a:r>
              <a:rPr lang="fr-FR" sz="1800" dirty="0">
                <a:latin typeface="Times New Roman"/>
                <a:cs typeface="Times New Roman"/>
              </a:rPr>
              <a:t>fa</a:t>
            </a:r>
            <a:r>
              <a:rPr lang="fr-FR" sz="1800" spc="-10" dirty="0">
                <a:latin typeface="Times New Roman"/>
                <a:cs typeface="Times New Roman"/>
              </a:rPr>
              <a:t>i</a:t>
            </a:r>
            <a:r>
              <a:rPr lang="fr-FR" sz="1800" dirty="0">
                <a:latin typeface="Times New Roman"/>
                <a:cs typeface="Times New Roman"/>
              </a:rPr>
              <a:t>t</a:t>
            </a:r>
            <a:r>
              <a:rPr lang="fr-FR" sz="1800" spc="190"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c</a:t>
            </a:r>
            <a:r>
              <a:rPr lang="fr-FR" sz="1800" spc="10" dirty="0">
                <a:latin typeface="Times New Roman"/>
                <a:cs typeface="Times New Roman"/>
              </a:rPr>
              <a:t>e</a:t>
            </a:r>
            <a:r>
              <a:rPr lang="fr-FR" sz="1800" dirty="0">
                <a:latin typeface="Times New Roman"/>
                <a:cs typeface="Times New Roman"/>
              </a:rPr>
              <a:t>.</a:t>
            </a:r>
            <a:r>
              <a:rPr lang="fr-FR" sz="1800" spc="180" dirty="0">
                <a:latin typeface="Times New Roman"/>
                <a:cs typeface="Times New Roman"/>
              </a:rPr>
              <a:t> </a:t>
            </a:r>
            <a:r>
              <a:rPr lang="fr-FR" sz="1800" spc="-180" dirty="0">
                <a:latin typeface="Times New Roman"/>
                <a:cs typeface="Times New Roman"/>
              </a:rPr>
              <a:t>Le patient</a:t>
            </a:r>
            <a:r>
              <a:rPr lang="fr-FR" sz="1800" spc="19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190"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t</a:t>
            </a:r>
            <a:r>
              <a:rPr lang="fr-FR" sz="1800" spc="-10" dirty="0">
                <a:latin typeface="Times New Roman"/>
                <a:cs typeface="Times New Roman"/>
              </a:rPr>
              <a:t>r</a:t>
            </a:r>
            <a:r>
              <a:rPr lang="fr-FR" sz="1800" dirty="0">
                <a:latin typeface="Times New Roman"/>
                <a:cs typeface="Times New Roman"/>
              </a:rPr>
              <a:t>ap</a:t>
            </a:r>
            <a:r>
              <a:rPr lang="fr-FR" sz="1800" spc="5" dirty="0">
                <a:latin typeface="Times New Roman"/>
                <a:cs typeface="Times New Roman"/>
              </a:rPr>
              <a:t>e</a:t>
            </a:r>
            <a:r>
              <a:rPr lang="fr-FR" sz="1800" dirty="0">
                <a:latin typeface="Times New Roman"/>
                <a:cs typeface="Times New Roman"/>
              </a:rPr>
              <a:t>r</a:t>
            </a:r>
            <a:r>
              <a:rPr lang="fr-FR" sz="1800" spc="185" dirty="0">
                <a:latin typeface="Times New Roman"/>
                <a:cs typeface="Times New Roman"/>
              </a:rPr>
              <a:t> </a:t>
            </a:r>
            <a:r>
              <a:rPr lang="fr-FR" sz="1800" spc="-10" dirty="0">
                <a:latin typeface="Times New Roman"/>
                <a:cs typeface="Times New Roman"/>
              </a:rPr>
              <a:t>la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nc</a:t>
            </a:r>
            <a:r>
              <a:rPr lang="fr-FR" sz="1800" spc="5" dirty="0">
                <a:latin typeface="Times New Roman"/>
                <a:cs typeface="Times New Roman"/>
              </a:rPr>
              <a:t>é</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par</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15"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son rebond</a:t>
            </a:r>
            <a:r>
              <a:rPr lang="fr-FR" sz="1800" spc="-5"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sol</a:t>
            </a:r>
            <a:r>
              <a:rPr lang="fr-FR" sz="1800" spc="5"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dirty="0">
                <a:latin typeface="Times New Roman"/>
                <a:cs typeface="Times New Roman"/>
              </a:rPr>
              <a:t>lui ra</a:t>
            </a:r>
            <a:r>
              <a:rPr lang="fr-FR" sz="1800" spc="-10" dirty="0">
                <a:latin typeface="Times New Roman"/>
                <a:cs typeface="Times New Roman"/>
              </a:rPr>
              <a:t>m</a:t>
            </a:r>
            <a:r>
              <a:rPr lang="fr-FR" sz="1800" dirty="0">
                <a:latin typeface="Times New Roman"/>
                <a:cs typeface="Times New Roman"/>
              </a:rPr>
              <a:t>en</a:t>
            </a:r>
            <a:r>
              <a:rPr lang="fr-FR" sz="1800" spc="5" dirty="0">
                <a:latin typeface="Times New Roman"/>
                <a:cs typeface="Times New Roman"/>
              </a:rPr>
              <a:t>e</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 </a:t>
            </a:r>
            <a:r>
              <a:rPr lang="fr-FR" sz="1800" dirty="0">
                <a:latin typeface="Times New Roman"/>
                <a:cs typeface="Times New Roman"/>
              </a:rPr>
              <a:t>passant par</a:t>
            </a:r>
            <a:r>
              <a:rPr lang="fr-FR" sz="1800" spc="-5"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a:t>
            </a:r>
            <a:r>
              <a:rPr lang="fr-FR" sz="1800" spc="-45" dirty="0">
                <a:latin typeface="Times New Roman"/>
                <a:cs typeface="Times New Roman"/>
              </a:rPr>
              <a:t> </a:t>
            </a:r>
            <a:r>
              <a:rPr lang="fr-FR" sz="1800" dirty="0">
                <a:latin typeface="Times New Roman"/>
                <a:cs typeface="Times New Roman"/>
              </a:rPr>
              <a:t>T</a:t>
            </a:r>
            <a:r>
              <a:rPr lang="fr-FR" sz="1800" spc="-3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a:t>
            </a:r>
            <a:r>
              <a:rPr lang="fr-FR" sz="1800" u="heavy" spc="-10" dirty="0">
                <a:latin typeface="Times New Roman"/>
                <a:cs typeface="Times New Roman"/>
              </a:rPr>
              <a:t> </a:t>
            </a:r>
            <a:r>
              <a:rPr lang="fr-FR" sz="1800" u="heavy" dirty="0">
                <a:latin typeface="Times New Roman"/>
                <a:cs typeface="Times New Roman"/>
              </a:rPr>
              <a:t>:</a:t>
            </a:r>
            <a:endParaRPr lang="fr-FR" dirty="0">
              <a:latin typeface="Times New Roman"/>
              <a:cs typeface="Times New Roman"/>
            </a:endParaRPr>
          </a:p>
          <a:p>
            <a:pPr marL="12700" marR="5080">
              <a:spcBef>
                <a:spcPts val="430"/>
              </a:spcBef>
              <a:tabLst>
                <a:tab pos="404495" algn="l"/>
              </a:tabLst>
            </a:pPr>
            <a:r>
              <a:rPr lang="fr-FR" dirty="0">
                <a:latin typeface="Times New Roman"/>
                <a:cs typeface="Times New Roman"/>
              </a:rPr>
              <a:t>Varier les zones et les vitesses d’envoi de la balle.</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tifs</a:t>
            </a:r>
            <a:r>
              <a:rPr lang="fr-FR" sz="1800" u="heavy" spc="-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ues</a:t>
            </a:r>
            <a:endParaRPr lang="fr-FR" sz="1800" dirty="0">
              <a:latin typeface="Times New Roman"/>
              <a:cs typeface="Times New Roman"/>
            </a:endParaRPr>
          </a:p>
          <a:p>
            <a:pPr marL="12700" marR="5080" lvl="1">
              <a:lnSpc>
                <a:spcPct val="100000"/>
              </a:lnSpc>
              <a:spcBef>
                <a:spcPts val="430"/>
              </a:spcBef>
              <a:tabLst>
                <a:tab pos="404495" algn="l"/>
              </a:tabLst>
            </a:pPr>
            <a:r>
              <a:rPr lang="fr-FR" dirty="0">
                <a:latin typeface="Times New Roman"/>
                <a:cs typeface="Times New Roman"/>
              </a:rPr>
              <a:t>Apprendre au patient à se déplacer dans les différentes zones du court.</a:t>
            </a:r>
          </a:p>
          <a:p>
            <a:pPr marL="12700" marR="5080" lvl="1">
              <a:lnSpc>
                <a:spcPct val="100000"/>
              </a:lnSpc>
              <a:spcBef>
                <a:spcPts val="430"/>
              </a:spcBef>
              <a:tabLst>
                <a:tab pos="404495" algn="l"/>
              </a:tabLst>
            </a:pPr>
            <a:r>
              <a:rPr lang="fr-FR" dirty="0">
                <a:latin typeface="Times New Roman"/>
                <a:cs typeface="Times New Roman"/>
              </a:rPr>
              <a:t>Apprécier des trajectoires diverses pour capter une balle.</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spcBef>
                <a:spcPts val="430"/>
              </a:spcBef>
              <a:tabLst>
                <a:tab pos="404495" algn="l"/>
              </a:tabLst>
            </a:pPr>
            <a:r>
              <a:rPr lang="fr-FR" dirty="0">
                <a:latin typeface="Times New Roman"/>
                <a:cs typeface="Times New Roman"/>
              </a:rPr>
              <a:t>Balles en mousse ou ballons paille.</a:t>
            </a:r>
          </a:p>
          <a:p>
            <a:pPr marL="584200">
              <a:lnSpc>
                <a:spcPct val="100000"/>
              </a:lnSpc>
              <a:spcBef>
                <a:spcPts val="434"/>
              </a:spcBef>
            </a:pPr>
            <a:endParaRPr lang="fr-FR" sz="1800" dirty="0">
              <a:latin typeface="Times New Roman"/>
              <a:cs typeface="Times New Roman"/>
            </a:endParaRPr>
          </a:p>
        </p:txBody>
      </p:sp>
      <p:sp>
        <p:nvSpPr>
          <p:cNvPr id="4" name="object 4"/>
          <p:cNvSpPr txBox="1"/>
          <p:nvPr/>
        </p:nvSpPr>
        <p:spPr>
          <a:xfrm>
            <a:off x="6337301" y="285507"/>
            <a:ext cx="3429000" cy="615553"/>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Petit Chien</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Plusieurs Trajectoires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88A216C6-DB9F-4D26-98D9-986E32CBD41F}"/>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67</a:t>
            </a:fld>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38224" y="1665279"/>
            <a:ext cx="8811895" cy="4555093"/>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Les</a:t>
            </a:r>
            <a:r>
              <a:rPr lang="fr-FR" sz="1800" spc="35" dirty="0">
                <a:latin typeface="Times New Roman"/>
                <a:cs typeface="Times New Roman"/>
              </a:rPr>
              <a:t> </a:t>
            </a:r>
            <a:r>
              <a:rPr lang="fr-FR" sz="1800" dirty="0">
                <a:latin typeface="Times New Roman"/>
                <a:cs typeface="Times New Roman"/>
              </a:rPr>
              <a:t>patients</a:t>
            </a:r>
            <a:r>
              <a:rPr lang="fr-FR" sz="1800" spc="3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30" dirty="0">
                <a:latin typeface="Times New Roman"/>
                <a:cs typeface="Times New Roman"/>
              </a:rPr>
              <a:t> </a:t>
            </a:r>
            <a:r>
              <a:rPr lang="fr-FR" sz="1800" spc="-20" dirty="0">
                <a:latin typeface="Times New Roman"/>
                <a:cs typeface="Times New Roman"/>
              </a:rPr>
              <a:t>s</a:t>
            </a:r>
            <a:r>
              <a:rPr lang="fr-FR" sz="1800" dirty="0">
                <a:latin typeface="Times New Roman"/>
                <a:cs typeface="Times New Roman"/>
              </a:rPr>
              <a:t>uc</a:t>
            </a:r>
            <a:r>
              <a:rPr lang="fr-FR" sz="1800" spc="5" dirty="0">
                <a:latin typeface="Times New Roman"/>
                <a:cs typeface="Times New Roman"/>
              </a:rPr>
              <a:t>c</a:t>
            </a:r>
            <a:r>
              <a:rPr lang="fr-FR" sz="1800" dirty="0">
                <a:latin typeface="Times New Roman"/>
                <a:cs typeface="Times New Roman"/>
              </a:rPr>
              <a:t>èd</a:t>
            </a:r>
            <a:r>
              <a:rPr lang="fr-FR" sz="1800" spc="5" dirty="0">
                <a:latin typeface="Times New Roman"/>
                <a:cs typeface="Times New Roman"/>
              </a:rPr>
              <a:t>e</a:t>
            </a:r>
            <a:r>
              <a:rPr lang="fr-FR" sz="1800" spc="-15" dirty="0">
                <a:latin typeface="Times New Roman"/>
                <a:cs typeface="Times New Roman"/>
              </a:rPr>
              <a:t>n</a:t>
            </a:r>
            <a:r>
              <a:rPr lang="fr-FR" sz="1800" dirty="0">
                <a:latin typeface="Times New Roman"/>
                <a:cs typeface="Times New Roman"/>
              </a:rPr>
              <a:t>t</a:t>
            </a:r>
            <a:r>
              <a:rPr lang="fr-FR" sz="1800" spc="40" dirty="0">
                <a:latin typeface="Times New Roman"/>
                <a:cs typeface="Times New Roman"/>
              </a:rPr>
              <a:t> </a:t>
            </a:r>
            <a:r>
              <a:rPr lang="fr-FR" sz="1800" dirty="0">
                <a:latin typeface="Times New Roman"/>
                <a:cs typeface="Times New Roman"/>
              </a:rPr>
              <a:t>au</a:t>
            </a:r>
            <a:r>
              <a:rPr lang="fr-FR" sz="1800" spc="40"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T</a:t>
            </a:r>
            <a:r>
              <a:rPr lang="fr-FR" sz="1800" spc="-15"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et</a:t>
            </a:r>
            <a:r>
              <a:rPr lang="fr-FR" sz="1800" spc="45"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édu</a:t>
            </a:r>
            <a:r>
              <a:rPr lang="fr-FR" sz="1800" spc="5" dirty="0">
                <a:latin typeface="Times New Roman"/>
                <a:cs typeface="Times New Roman"/>
              </a:rPr>
              <a:t>c</a:t>
            </a:r>
            <a:r>
              <a:rPr lang="fr-FR" sz="1800" spc="-10"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3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eur</a:t>
            </a:r>
            <a:r>
              <a:rPr lang="fr-FR" sz="1800" spc="45" dirty="0">
                <a:latin typeface="Times New Roman"/>
                <a:cs typeface="Times New Roman"/>
              </a:rPr>
              <a:t> </a:t>
            </a:r>
            <a:r>
              <a:rPr lang="fr-FR" sz="1800" dirty="0">
                <a:latin typeface="Times New Roman"/>
                <a:cs typeface="Times New Roman"/>
              </a:rPr>
              <a:t>f</a:t>
            </a:r>
            <a:r>
              <a:rPr lang="fr-FR" sz="1800" spc="-10" dirty="0">
                <a:latin typeface="Times New Roman"/>
                <a:cs typeface="Times New Roman"/>
              </a:rPr>
              <a:t>a</a:t>
            </a:r>
            <a:r>
              <a:rPr lang="fr-FR" sz="1800" dirty="0">
                <a:latin typeface="Times New Roman"/>
                <a:cs typeface="Times New Roman"/>
              </a:rPr>
              <a:t>it</a:t>
            </a:r>
            <a:r>
              <a:rPr lang="fr-FR" sz="1800" spc="35" dirty="0">
                <a:latin typeface="Times New Roman"/>
                <a:cs typeface="Times New Roman"/>
              </a:rPr>
              <a:t> </a:t>
            </a:r>
            <a:r>
              <a:rPr lang="fr-FR" sz="1800" dirty="0">
                <a:latin typeface="Times New Roman"/>
                <a:cs typeface="Times New Roman"/>
              </a:rPr>
              <a:t>fa</a:t>
            </a:r>
            <a:r>
              <a:rPr lang="fr-FR" sz="1800" spc="-1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a:t>
            </a:r>
            <a:r>
              <a:rPr lang="fr-FR" sz="1800" spc="35" dirty="0">
                <a:latin typeface="Times New Roman"/>
                <a:cs typeface="Times New Roman"/>
              </a:rPr>
              <a:t> </a:t>
            </a:r>
            <a:r>
              <a:rPr lang="fr-FR" sz="1800" spc="-165" dirty="0">
                <a:latin typeface="Times New Roman"/>
                <a:cs typeface="Times New Roman"/>
              </a:rPr>
              <a:t>Le patient</a:t>
            </a:r>
            <a:r>
              <a:rPr lang="fr-FR" sz="1800" spc="45" dirty="0">
                <a:latin typeface="Times New Roman"/>
                <a:cs typeface="Times New Roman"/>
              </a:rPr>
              <a:t> </a:t>
            </a:r>
            <a:r>
              <a:rPr lang="fr-FR" sz="1800" dirty="0">
                <a:latin typeface="Times New Roman"/>
                <a:cs typeface="Times New Roman"/>
              </a:rPr>
              <a:t>d</a:t>
            </a:r>
            <a:r>
              <a:rPr lang="fr-FR" sz="1800" spc="-15" dirty="0">
                <a:latin typeface="Times New Roman"/>
                <a:cs typeface="Times New Roman"/>
              </a:rPr>
              <a:t>o</a:t>
            </a:r>
            <a:r>
              <a:rPr lang="fr-FR" sz="1800" dirty="0">
                <a:latin typeface="Times New Roman"/>
                <a:cs typeface="Times New Roman"/>
              </a:rPr>
              <a:t>it</a:t>
            </a:r>
            <a:r>
              <a:rPr lang="fr-FR" sz="1800" spc="35" dirty="0">
                <a:latin typeface="Times New Roman"/>
                <a:cs typeface="Times New Roman"/>
              </a:rPr>
              <a:t> </a:t>
            </a:r>
            <a:r>
              <a:rPr lang="fr-FR" sz="1800" dirty="0">
                <a:latin typeface="Times New Roman"/>
                <a:cs typeface="Times New Roman"/>
              </a:rPr>
              <a:t>ra</a:t>
            </a:r>
            <a:r>
              <a:rPr lang="fr-FR" sz="1800" spc="-10" dirty="0">
                <a:latin typeface="Times New Roman"/>
                <a:cs typeface="Times New Roman"/>
              </a:rPr>
              <a:t>t</a:t>
            </a:r>
            <a:r>
              <a:rPr lang="fr-FR" sz="1800" dirty="0">
                <a:latin typeface="Times New Roman"/>
                <a:cs typeface="Times New Roman"/>
              </a:rPr>
              <a:t>tr</a:t>
            </a:r>
            <a:r>
              <a:rPr lang="fr-FR" sz="1800" spc="5" dirty="0">
                <a:latin typeface="Times New Roman"/>
                <a:cs typeface="Times New Roman"/>
              </a:rPr>
              <a:t>a</a:t>
            </a:r>
            <a:r>
              <a:rPr lang="fr-FR" sz="1800" spc="-15" dirty="0">
                <a:latin typeface="Times New Roman"/>
                <a:cs typeface="Times New Roman"/>
              </a:rPr>
              <a:t>p</a:t>
            </a:r>
            <a:r>
              <a:rPr lang="fr-FR" sz="1800" dirty="0">
                <a:latin typeface="Times New Roman"/>
                <a:cs typeface="Times New Roman"/>
              </a:rPr>
              <a:t>er</a:t>
            </a:r>
            <a:r>
              <a:rPr lang="fr-FR" sz="1800" spc="5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45"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a:t>
            </a:r>
            <a:r>
              <a:rPr lang="fr-FR" sz="1800" spc="45" dirty="0">
                <a:latin typeface="Times New Roman"/>
                <a:cs typeface="Times New Roman"/>
              </a:rPr>
              <a:t> </a:t>
            </a:r>
            <a:r>
              <a:rPr lang="fr-FR" sz="1800" dirty="0">
                <a:latin typeface="Times New Roman"/>
                <a:cs typeface="Times New Roman"/>
              </a:rPr>
              <a:t>de réa</a:t>
            </a:r>
            <a:r>
              <a:rPr lang="fr-FR" sz="1800" spc="5" dirty="0">
                <a:latin typeface="Times New Roman"/>
                <a:cs typeface="Times New Roman"/>
              </a:rPr>
              <a:t>c</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a:t>
            </a:r>
            <a:r>
              <a:rPr lang="fr-FR" sz="1800" spc="-1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nc</a:t>
            </a:r>
            <a:r>
              <a:rPr lang="fr-FR" sz="1800" spc="5" dirty="0">
                <a:latin typeface="Times New Roman"/>
                <a:cs typeface="Times New Roman"/>
              </a:rPr>
              <a:t>é</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par l’</a:t>
            </a:r>
            <a:r>
              <a:rPr lang="fr-FR" sz="1800" spc="5" dirty="0">
                <a:latin typeface="Times New Roman"/>
                <a:cs typeface="Times New Roman"/>
              </a:rPr>
              <a:t>é</a:t>
            </a:r>
            <a:r>
              <a:rPr lang="fr-FR" sz="1800" dirty="0">
                <a:latin typeface="Times New Roman"/>
                <a:cs typeface="Times New Roman"/>
              </a:rPr>
              <a:t>duc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25" dirty="0">
                <a:latin typeface="Times New Roman"/>
                <a:cs typeface="Times New Roman"/>
              </a:rPr>
              <a:t> </a:t>
            </a:r>
            <a:r>
              <a:rPr lang="fr-FR" sz="1800" dirty="0">
                <a:latin typeface="Times New Roman"/>
                <a:cs typeface="Times New Roman"/>
              </a:rPr>
              <a:t>après</a:t>
            </a:r>
            <a:r>
              <a:rPr lang="fr-FR" sz="1800" spc="5" dirty="0">
                <a:latin typeface="Times New Roman"/>
                <a:cs typeface="Times New Roman"/>
              </a:rPr>
              <a:t> </a:t>
            </a:r>
            <a:r>
              <a:rPr lang="fr-FR" sz="1800" dirty="0">
                <a:latin typeface="Times New Roman"/>
                <a:cs typeface="Times New Roman"/>
              </a:rPr>
              <a:t>son</a:t>
            </a:r>
            <a:r>
              <a:rPr lang="fr-FR" sz="1800" spc="-10" dirty="0">
                <a:latin typeface="Times New Roman"/>
                <a:cs typeface="Times New Roman"/>
              </a:rPr>
              <a:t> </a:t>
            </a:r>
            <a:r>
              <a:rPr lang="fr-FR" sz="1800" dirty="0">
                <a:latin typeface="Times New Roman"/>
                <a:cs typeface="Times New Roman"/>
              </a:rPr>
              <a:t>rebond</a:t>
            </a:r>
            <a:r>
              <a:rPr lang="fr-FR" sz="1800" spc="5"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dirty="0">
                <a:latin typeface="Times New Roman"/>
                <a:cs typeface="Times New Roman"/>
              </a:rPr>
              <a:t>sol</a:t>
            </a:r>
            <a:r>
              <a:rPr lang="fr-FR" sz="1800" spc="-1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lui ra</a:t>
            </a:r>
            <a:r>
              <a:rPr lang="fr-FR" sz="1800" spc="-10" dirty="0">
                <a:latin typeface="Times New Roman"/>
                <a:cs typeface="Times New Roman"/>
              </a:rPr>
              <a:t>m</a:t>
            </a:r>
            <a:r>
              <a:rPr lang="fr-FR" sz="1800" dirty="0">
                <a:latin typeface="Times New Roman"/>
                <a:cs typeface="Times New Roman"/>
              </a:rPr>
              <a:t>en</a:t>
            </a:r>
            <a:r>
              <a:rPr lang="fr-FR" sz="1800" spc="5" dirty="0">
                <a:latin typeface="Times New Roman"/>
                <a:cs typeface="Times New Roman"/>
              </a:rPr>
              <a:t>e</a:t>
            </a:r>
            <a:r>
              <a:rPr lang="fr-FR" sz="1800" dirty="0">
                <a:latin typeface="Times New Roman"/>
                <a:cs typeface="Times New Roman"/>
              </a:rPr>
              <a:t>r</a:t>
            </a:r>
            <a:r>
              <a:rPr lang="fr-FR" sz="1800" spc="-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passant par</a:t>
            </a:r>
            <a:r>
              <a:rPr lang="fr-FR" sz="1800" spc="10" dirty="0">
                <a:latin typeface="Times New Roman"/>
                <a:cs typeface="Times New Roman"/>
              </a:rPr>
              <a:t> </a:t>
            </a:r>
            <a:r>
              <a:rPr lang="fr-FR" sz="1800" dirty="0">
                <a:latin typeface="Times New Roman"/>
                <a:cs typeface="Times New Roman"/>
              </a:rPr>
              <a:t>le</a:t>
            </a:r>
            <a:r>
              <a:rPr lang="fr-FR" sz="1800" spc="-15"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T</a:t>
            </a:r>
            <a:r>
              <a:rPr lang="fr-FR" sz="1800" spc="-30" dirty="0">
                <a:latin typeface="Times New Roman"/>
                <a:cs typeface="Times New Roman"/>
              </a:rPr>
              <a:t> </a:t>
            </a:r>
            <a:r>
              <a:rPr lang="fr-FR" sz="1800" spc="-15" dirty="0">
                <a:latin typeface="Times New Roman"/>
                <a:cs typeface="Times New Roman"/>
              </a:rPr>
              <a:t>»</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r>
              <a:rPr lang="fr-FR" sz="1800" u="heavy" spc="-10" dirty="0">
                <a:latin typeface="Times New Roman"/>
                <a:cs typeface="Times New Roman"/>
              </a:rPr>
              <a:t> </a:t>
            </a:r>
            <a:r>
              <a:rPr lang="fr-FR" sz="1800" u="heavy" dirty="0">
                <a:latin typeface="Times New Roman"/>
                <a:cs typeface="Times New Roman"/>
              </a:rPr>
              <a:t>:</a:t>
            </a:r>
            <a:endParaRPr lang="fr-FR" sz="1800" dirty="0">
              <a:latin typeface="Times New Roman"/>
              <a:cs typeface="Times New Roman"/>
            </a:endParaRP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Varier les zones et les vitesses d’envoi de la balle.</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Le patient peut se lancer la balle en solo au sol ou sur le mur latéral.</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tifs</a:t>
            </a:r>
            <a:r>
              <a:rPr lang="fr-FR" sz="1800" u="heavy" spc="-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ues</a:t>
            </a:r>
            <a:endParaRPr lang="fr-FR" sz="1800" dirty="0">
              <a:latin typeface="Times New Roman"/>
              <a:cs typeface="Times New Roman"/>
            </a:endParaRPr>
          </a:p>
          <a:p>
            <a:pPr marL="12700" marR="5080" lvl="1">
              <a:lnSpc>
                <a:spcPct val="100000"/>
              </a:lnSpc>
              <a:spcBef>
                <a:spcPts val="430"/>
              </a:spcBef>
              <a:tabLst>
                <a:tab pos="910590" algn="l"/>
              </a:tabLst>
            </a:pPr>
            <a:r>
              <a:rPr lang="fr-FR" dirty="0">
                <a:latin typeface="Times New Roman"/>
                <a:cs typeface="Times New Roman"/>
              </a:rPr>
              <a:t>Apprécier des trajectoires diverses pour capter une balle.</a:t>
            </a:r>
          </a:p>
          <a:p>
            <a:pPr marL="12700" marR="5080" lvl="1">
              <a:lnSpc>
                <a:spcPct val="100000"/>
              </a:lnSpc>
              <a:spcBef>
                <a:spcPts val="430"/>
              </a:spcBef>
              <a:tabLst>
                <a:tab pos="910590" algn="l"/>
              </a:tabLst>
            </a:pPr>
            <a:r>
              <a:rPr lang="fr-FR" dirty="0">
                <a:latin typeface="Times New Roman"/>
                <a:cs typeface="Times New Roman"/>
              </a:rPr>
              <a:t>Prendre de l’information sur la trajectoire variable de la balle et être réactif</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spcBef>
                <a:spcPts val="430"/>
              </a:spcBef>
              <a:tabLst>
                <a:tab pos="910590" algn="l"/>
              </a:tabLst>
            </a:pPr>
            <a:r>
              <a:rPr lang="fr-FR" dirty="0">
                <a:latin typeface="Times New Roman"/>
                <a:cs typeface="Times New Roman"/>
              </a:rPr>
              <a:t>Balles de réaction.</a:t>
            </a:r>
          </a:p>
        </p:txBody>
      </p:sp>
      <p:sp>
        <p:nvSpPr>
          <p:cNvPr id="4" name="object 4"/>
          <p:cNvSpPr txBox="1"/>
          <p:nvPr/>
        </p:nvSpPr>
        <p:spPr>
          <a:xfrm>
            <a:off x="6859270" y="285507"/>
            <a:ext cx="3135630"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Balle Folle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Plusieurs Trajectoires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CBC28FCE-E390-4EF0-8F0E-6B68814683F5}"/>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68</a:t>
            </a:fld>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46175" y="1444744"/>
            <a:ext cx="8543925" cy="5765681"/>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a:lnSpc>
                <a:spcPct val="100000"/>
              </a:lnSpc>
              <a:spcBef>
                <a:spcPts val="430"/>
              </a:spcBef>
            </a:pPr>
            <a:r>
              <a:rPr lang="fr-FR" sz="1800" spc="-165" dirty="0">
                <a:latin typeface="Times New Roman"/>
                <a:cs typeface="Times New Roman"/>
              </a:rPr>
              <a:t>Le patient</a:t>
            </a:r>
            <a:r>
              <a:rPr lang="fr-FR" sz="1800" spc="200" dirty="0">
                <a:latin typeface="Times New Roman"/>
                <a:cs typeface="Times New Roman"/>
              </a:rPr>
              <a:t> </a:t>
            </a:r>
            <a:r>
              <a:rPr lang="fr-FR" sz="1800" dirty="0">
                <a:latin typeface="Times New Roman"/>
                <a:cs typeface="Times New Roman"/>
              </a:rPr>
              <a:t>pa</a:t>
            </a:r>
            <a:r>
              <a:rPr lang="fr-FR" sz="1800" spc="-10" dirty="0">
                <a:latin typeface="Times New Roman"/>
                <a:cs typeface="Times New Roman"/>
              </a:rPr>
              <a:t>r</a:t>
            </a:r>
            <a:r>
              <a:rPr lang="fr-FR" sz="1800" dirty="0">
                <a:latin typeface="Times New Roman"/>
                <a:cs typeface="Times New Roman"/>
              </a:rPr>
              <a:t>t</a:t>
            </a:r>
            <a:r>
              <a:rPr lang="fr-FR" sz="1800" spc="210" dirty="0">
                <a:latin typeface="Times New Roman"/>
                <a:cs typeface="Times New Roman"/>
              </a:rPr>
              <a:t> </a:t>
            </a:r>
            <a:r>
              <a:rPr lang="fr-FR" sz="1800" dirty="0">
                <a:latin typeface="Times New Roman"/>
                <a:cs typeface="Times New Roman"/>
              </a:rPr>
              <a:t>du</a:t>
            </a:r>
            <a:r>
              <a:rPr lang="fr-FR" sz="1800" spc="195" dirty="0">
                <a:latin typeface="Times New Roman"/>
                <a:cs typeface="Times New Roman"/>
              </a:rPr>
              <a:t> </a:t>
            </a:r>
            <a:r>
              <a:rPr lang="fr-FR" sz="1800" dirty="0">
                <a:latin typeface="Times New Roman"/>
                <a:cs typeface="Times New Roman"/>
              </a:rPr>
              <a:t>«</a:t>
            </a:r>
            <a:r>
              <a:rPr lang="fr-FR" sz="1800" spc="195" dirty="0">
                <a:latin typeface="Times New Roman"/>
                <a:cs typeface="Times New Roman"/>
              </a:rPr>
              <a:t> </a:t>
            </a:r>
            <a:r>
              <a:rPr lang="fr-FR" sz="1800" dirty="0">
                <a:latin typeface="Times New Roman"/>
                <a:cs typeface="Times New Roman"/>
              </a:rPr>
              <a:t>T</a:t>
            </a:r>
            <a:r>
              <a:rPr lang="fr-FR" sz="1800" spc="180" dirty="0">
                <a:latin typeface="Times New Roman"/>
                <a:cs typeface="Times New Roman"/>
              </a:rPr>
              <a:t> </a:t>
            </a:r>
            <a:r>
              <a:rPr lang="fr-FR" sz="1800" dirty="0">
                <a:latin typeface="Times New Roman"/>
                <a:cs typeface="Times New Roman"/>
              </a:rPr>
              <a:t>»</a:t>
            </a:r>
            <a:r>
              <a:rPr lang="fr-FR" sz="1800" spc="185" dirty="0">
                <a:latin typeface="Times New Roman"/>
                <a:cs typeface="Times New Roman"/>
              </a:rPr>
              <a:t> </a:t>
            </a:r>
            <a:r>
              <a:rPr lang="fr-FR" sz="1800" dirty="0">
                <a:latin typeface="Times New Roman"/>
                <a:cs typeface="Times New Roman"/>
              </a:rPr>
              <a:t>et</a:t>
            </a:r>
            <a:r>
              <a:rPr lang="fr-FR" sz="1800" spc="200" dirty="0">
                <a:latin typeface="Times New Roman"/>
                <a:cs typeface="Times New Roman"/>
              </a:rPr>
              <a:t> </a:t>
            </a:r>
            <a:r>
              <a:rPr lang="fr-FR" sz="1800" dirty="0">
                <a:latin typeface="Times New Roman"/>
                <a:cs typeface="Times New Roman"/>
              </a:rPr>
              <a:t>doit</a:t>
            </a:r>
            <a:r>
              <a:rPr lang="fr-FR" sz="1800" spc="204"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dirty="0">
                <a:latin typeface="Times New Roman"/>
                <a:cs typeface="Times New Roman"/>
              </a:rPr>
              <a:t>app</a:t>
            </a:r>
            <a:r>
              <a:rPr lang="fr-FR" sz="1800" spc="5" dirty="0">
                <a:latin typeface="Times New Roman"/>
                <a:cs typeface="Times New Roman"/>
              </a:rPr>
              <a:t>e</a:t>
            </a:r>
            <a:r>
              <a:rPr lang="fr-FR" sz="1800" dirty="0">
                <a:latin typeface="Times New Roman"/>
                <a:cs typeface="Times New Roman"/>
              </a:rPr>
              <a:t>r</a:t>
            </a:r>
            <a:r>
              <a:rPr lang="fr-FR" sz="1800" spc="21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es</a:t>
            </a:r>
            <a:r>
              <a:rPr lang="fr-FR" sz="1800" spc="21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es</a:t>
            </a:r>
            <a:r>
              <a:rPr lang="fr-FR" sz="1800" spc="210"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es</a:t>
            </a:r>
            <a:r>
              <a:rPr lang="fr-FR" sz="1800" spc="21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ar</a:t>
            </a:r>
            <a:r>
              <a:rPr lang="fr-FR" sz="1800" spc="204"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a:t>
            </a:r>
            <a:r>
              <a:rPr lang="fr-FR" sz="1800" dirty="0">
                <a:latin typeface="Times New Roman"/>
                <a:cs typeface="Times New Roman"/>
              </a:rPr>
              <a:t>édu</a:t>
            </a:r>
            <a:r>
              <a:rPr lang="fr-FR" sz="1800" spc="5" dirty="0">
                <a:latin typeface="Times New Roman"/>
                <a:cs typeface="Times New Roman"/>
              </a:rPr>
              <a:t>c</a:t>
            </a:r>
            <a:r>
              <a:rPr lang="fr-FR" sz="1800" dirty="0">
                <a:latin typeface="Times New Roman"/>
                <a:cs typeface="Times New Roman"/>
              </a:rPr>
              <a:t>ateur</a:t>
            </a:r>
            <a:r>
              <a:rPr lang="fr-FR" sz="1800" spc="21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spc="-10" dirty="0">
                <a:latin typeface="Times New Roman"/>
                <a:cs typeface="Times New Roman"/>
              </a:rPr>
              <a:t>c</a:t>
            </a:r>
            <a:r>
              <a:rPr lang="fr-FR" sz="1800" dirty="0">
                <a:latin typeface="Times New Roman"/>
                <a:cs typeface="Times New Roman"/>
              </a:rPr>
              <a:t>é</a:t>
            </a:r>
            <a:r>
              <a:rPr lang="fr-FR" sz="1800" spc="190" dirty="0">
                <a:latin typeface="Times New Roman"/>
                <a:cs typeface="Times New Roman"/>
              </a:rPr>
              <a:t> </a:t>
            </a:r>
            <a:r>
              <a:rPr lang="fr-FR" sz="1800" dirty="0">
                <a:latin typeface="Times New Roman"/>
                <a:cs typeface="Times New Roman"/>
              </a:rPr>
              <a:t>face</a:t>
            </a:r>
            <a:r>
              <a:rPr lang="fr-FR" sz="1800" spc="210" dirty="0">
                <a:latin typeface="Times New Roman"/>
                <a:cs typeface="Times New Roman"/>
              </a:rPr>
              <a:t> </a:t>
            </a:r>
            <a:r>
              <a:rPr lang="fr-FR" sz="1800" dirty="0">
                <a:latin typeface="Times New Roman"/>
                <a:cs typeface="Times New Roman"/>
              </a:rPr>
              <a:t>à</a:t>
            </a:r>
            <a:r>
              <a:rPr lang="fr-FR" sz="1800" spc="200"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u</a:t>
            </a:r>
            <a:r>
              <a:rPr lang="fr-FR" sz="1800" dirty="0">
                <a:latin typeface="Times New Roman"/>
                <a:cs typeface="Times New Roman"/>
              </a:rPr>
              <a:t>i</a:t>
            </a:r>
          </a:p>
          <a:p>
            <a:pPr marL="12700">
              <a:lnSpc>
                <a:spcPct val="100000"/>
              </a:lnSpc>
            </a:pPr>
            <a:r>
              <a:rPr lang="fr-FR" sz="1800" dirty="0">
                <a:latin typeface="Times New Roman"/>
                <a:cs typeface="Times New Roman"/>
              </a:rPr>
              <a:t>(dos</a:t>
            </a:r>
            <a:r>
              <a:rPr lang="fr-FR" sz="1800" spc="-5" dirty="0">
                <a:latin typeface="Times New Roman"/>
                <a:cs typeface="Times New Roman"/>
              </a:rPr>
              <a:t> </a:t>
            </a:r>
            <a:r>
              <a:rPr lang="fr-FR" sz="1800" dirty="0">
                <a:latin typeface="Times New Roman"/>
                <a:cs typeface="Times New Roman"/>
              </a:rPr>
              <a:t>au</a:t>
            </a:r>
            <a:r>
              <a:rPr lang="fr-FR" sz="1800" spc="-10"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fronta</a:t>
            </a:r>
            <a:r>
              <a:rPr lang="fr-FR" sz="1800" spc="5" dirty="0">
                <a:latin typeface="Times New Roman"/>
                <a:cs typeface="Times New Roman"/>
              </a:rPr>
              <a:t>l</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Varier les trajectoires de lancer : Longue et courte, droite et gauche, haute et basse, vite et lente, tôt et tard, avant et après, directe et indirecte, rentrante et sortante.</a:t>
            </a:r>
          </a:p>
          <a:p>
            <a:pPr marL="298450" lvl="1" indent="-285750">
              <a:spcBef>
                <a:spcPts val="434"/>
              </a:spcBef>
              <a:buFont typeface="Arial" panose="020B0604020202020204" pitchFamily="34" charset="0"/>
              <a:buChar char="•"/>
              <a:tabLst>
                <a:tab pos="910590" algn="l"/>
              </a:tabLst>
            </a:pPr>
            <a:r>
              <a:rPr lang="fr-FR" dirty="0">
                <a:latin typeface="Times New Roman"/>
                <a:cs typeface="Times New Roman"/>
              </a:rPr>
              <a:t>Placer des cibles au sol et / ou sur les murs.</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Varier les coups demandés au patient.</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Sans raquette avec un ballon paille.</a:t>
            </a:r>
          </a:p>
          <a:p>
            <a:pPr marL="298450" lvl="1" indent="-285750">
              <a:spcBef>
                <a:spcPts val="430"/>
              </a:spcBef>
              <a:buFont typeface="Arial" panose="020B0604020202020204" pitchFamily="34" charset="0"/>
              <a:buChar char="•"/>
              <a:tabLst>
                <a:tab pos="910590" algn="l"/>
              </a:tabLst>
            </a:pPr>
            <a:r>
              <a:rPr lang="fr-FR" dirty="0">
                <a:latin typeface="Times New Roman"/>
                <a:cs typeface="Times New Roman"/>
              </a:rPr>
              <a:t>Faire rouler la balle avec la raquette.</a:t>
            </a:r>
          </a:p>
          <a:p>
            <a:pPr lvl="1">
              <a:lnSpc>
                <a:spcPct val="100000"/>
              </a:lnSpc>
              <a:spcBef>
                <a:spcPts val="37"/>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tifs</a:t>
            </a:r>
            <a:r>
              <a:rPr lang="fr-FR" sz="1800" u="heavy" spc="-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ues</a:t>
            </a:r>
            <a:endParaRPr lang="fr-FR" sz="1800" dirty="0">
              <a:latin typeface="Times New Roman"/>
              <a:cs typeface="Times New Roman"/>
            </a:endParaRPr>
          </a:p>
          <a:p>
            <a:pPr marL="12700" lvl="1">
              <a:lnSpc>
                <a:spcPct val="100000"/>
              </a:lnSpc>
              <a:spcBef>
                <a:spcPts val="430"/>
              </a:spcBef>
              <a:tabLst>
                <a:tab pos="910590" algn="l"/>
              </a:tabLst>
            </a:pPr>
            <a:r>
              <a:rPr lang="fr-FR" dirty="0">
                <a:latin typeface="Times New Roman"/>
                <a:cs typeface="Times New Roman"/>
              </a:rPr>
              <a:t>Apprendre au patient à se déplacer dans les différentes zones du court.</a:t>
            </a:r>
          </a:p>
          <a:p>
            <a:pPr marL="12700" lvl="1">
              <a:lnSpc>
                <a:spcPct val="100000"/>
              </a:lnSpc>
              <a:spcBef>
                <a:spcPts val="430"/>
              </a:spcBef>
              <a:tabLst>
                <a:tab pos="910590" algn="l"/>
              </a:tabLst>
            </a:pPr>
            <a:r>
              <a:rPr lang="fr-FR" dirty="0">
                <a:latin typeface="Times New Roman"/>
                <a:cs typeface="Times New Roman"/>
              </a:rPr>
              <a:t>Apprécier des trajectoires diverses pour capter une balle.</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p>
          <a:p>
            <a:pPr marL="12700">
              <a:lnSpc>
                <a:spcPct val="100000"/>
              </a:lnSpc>
              <a:tabLst>
                <a:tab pos="404495" algn="l"/>
              </a:tabLst>
            </a:pPr>
            <a:r>
              <a:rPr lang="fr-FR" dirty="0">
                <a:latin typeface="Times New Roman"/>
                <a:cs typeface="Times New Roman"/>
              </a:rPr>
              <a:t>Raquettes, balles en mousse, cibles.</a:t>
            </a:r>
          </a:p>
        </p:txBody>
      </p:sp>
      <p:sp>
        <p:nvSpPr>
          <p:cNvPr id="4" name="object 4"/>
          <p:cNvSpPr txBox="1"/>
          <p:nvPr/>
        </p:nvSpPr>
        <p:spPr>
          <a:xfrm>
            <a:off x="6511924" y="285507"/>
            <a:ext cx="3178176"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Panier de</a:t>
            </a:r>
          </a:p>
          <a:p>
            <a:pPr marL="1475740" algn="r">
              <a:lnSpc>
                <a:spcPct val="100000"/>
              </a:lnSpc>
            </a:pPr>
            <a:r>
              <a:rPr lang="fr-FR" sz="4000" dirty="0">
                <a:latin typeface="Arial"/>
                <a:cs typeface="Arial"/>
              </a:rPr>
              <a:t>Balle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Plusieurs Trajectoires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71F9023B-B071-4EF0-AF1C-E4B40016580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69</a:t>
            </a:fld>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221739" y="1336437"/>
            <a:ext cx="8595995" cy="4985980"/>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dirty="0">
                <a:latin typeface="Times New Roman"/>
                <a:cs typeface="Times New Roman"/>
              </a:rPr>
              <a:t> </a:t>
            </a:r>
            <a:r>
              <a:rPr lang="fr-FR" sz="1800" spc="-200" dirty="0">
                <a:latin typeface="Times New Roman"/>
                <a:cs typeface="Times New Roman"/>
              </a:rPr>
              <a:t> </a:t>
            </a:r>
            <a:r>
              <a:rPr lang="fr-FR" sz="1800" dirty="0">
                <a:latin typeface="Times New Roman"/>
                <a:cs typeface="Times New Roman"/>
              </a:rPr>
              <a:t>doit </a:t>
            </a:r>
            <a:r>
              <a:rPr lang="fr-FR" sz="1800" spc="-19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 </a:t>
            </a:r>
            <a:r>
              <a:rPr lang="fr-FR" sz="1800" spc="-200" dirty="0">
                <a:latin typeface="Times New Roman"/>
                <a:cs typeface="Times New Roman"/>
              </a:rPr>
              <a:t> </a:t>
            </a:r>
            <a:r>
              <a:rPr lang="fr-FR" sz="1800" dirty="0">
                <a:latin typeface="Times New Roman"/>
                <a:cs typeface="Times New Roman"/>
              </a:rPr>
              <a:t>déplacer </a:t>
            </a:r>
            <a:r>
              <a:rPr lang="fr-FR" sz="1800" spc="-200" dirty="0">
                <a:latin typeface="Times New Roman"/>
                <a:cs typeface="Times New Roman"/>
              </a:rPr>
              <a:t> </a:t>
            </a:r>
            <a:r>
              <a:rPr lang="fr-FR" sz="1800" dirty="0">
                <a:latin typeface="Times New Roman"/>
                <a:cs typeface="Times New Roman"/>
              </a:rPr>
              <a:t>en </a:t>
            </a:r>
            <a:r>
              <a:rPr lang="fr-FR" sz="1800" spc="-204" dirty="0">
                <a:latin typeface="Times New Roman"/>
                <a:cs typeface="Times New Roman"/>
              </a:rPr>
              <a:t> </a:t>
            </a:r>
            <a:r>
              <a:rPr lang="fr-FR" sz="1800" dirty="0">
                <a:latin typeface="Times New Roman"/>
                <a:cs typeface="Times New Roman"/>
              </a:rPr>
              <a:t>p</a:t>
            </a:r>
            <a:r>
              <a:rPr lang="fr-FR" sz="1800" spc="-10" dirty="0">
                <a:latin typeface="Times New Roman"/>
                <a:cs typeface="Times New Roman"/>
              </a:rPr>
              <a:t>a</a:t>
            </a:r>
            <a:r>
              <a:rPr lang="fr-FR" sz="1800" dirty="0">
                <a:latin typeface="Times New Roman"/>
                <a:cs typeface="Times New Roman"/>
              </a:rPr>
              <a:t>s </a:t>
            </a:r>
            <a:r>
              <a:rPr lang="fr-FR" sz="1800" spc="-200" dirty="0">
                <a:latin typeface="Times New Roman"/>
                <a:cs typeface="Times New Roman"/>
              </a:rPr>
              <a:t> </a:t>
            </a:r>
            <a:r>
              <a:rPr lang="fr-FR" sz="1800" dirty="0">
                <a:latin typeface="Times New Roman"/>
                <a:cs typeface="Times New Roman"/>
              </a:rPr>
              <a:t>ch</a:t>
            </a:r>
            <a:r>
              <a:rPr lang="fr-FR" sz="1800" spc="5" dirty="0">
                <a:latin typeface="Times New Roman"/>
                <a:cs typeface="Times New Roman"/>
              </a:rPr>
              <a:t>a</a:t>
            </a:r>
            <a:r>
              <a:rPr lang="fr-FR" sz="1800" dirty="0">
                <a:latin typeface="Times New Roman"/>
                <a:cs typeface="Times New Roman"/>
              </a:rPr>
              <a:t>s</a:t>
            </a:r>
            <a:r>
              <a:rPr lang="fr-FR" sz="1800" spc="-10" dirty="0">
                <a:latin typeface="Times New Roman"/>
                <a:cs typeface="Times New Roman"/>
              </a:rPr>
              <a:t>s</a:t>
            </a:r>
            <a:r>
              <a:rPr lang="fr-FR" sz="1800" dirty="0">
                <a:latin typeface="Times New Roman"/>
                <a:cs typeface="Times New Roman"/>
              </a:rPr>
              <a:t>és </a:t>
            </a:r>
            <a:r>
              <a:rPr lang="fr-FR" sz="1800" spc="-190" dirty="0">
                <a:latin typeface="Times New Roman"/>
                <a:cs typeface="Times New Roman"/>
              </a:rPr>
              <a:t> </a:t>
            </a:r>
            <a:r>
              <a:rPr lang="fr-FR" sz="1800" dirty="0">
                <a:latin typeface="Times New Roman"/>
                <a:cs typeface="Times New Roman"/>
              </a:rPr>
              <a:t>dev</a:t>
            </a:r>
            <a:r>
              <a:rPr lang="fr-FR" sz="1800" spc="5" dirty="0">
                <a:latin typeface="Times New Roman"/>
                <a:cs typeface="Times New Roman"/>
              </a:rPr>
              <a:t>a</a:t>
            </a:r>
            <a:r>
              <a:rPr lang="fr-FR" sz="1800" spc="-15" dirty="0">
                <a:latin typeface="Times New Roman"/>
                <a:cs typeface="Times New Roman"/>
              </a:rPr>
              <a:t>n</a:t>
            </a:r>
            <a:r>
              <a:rPr lang="fr-FR" sz="1800" dirty="0">
                <a:latin typeface="Times New Roman"/>
                <a:cs typeface="Times New Roman"/>
              </a:rPr>
              <a:t>t </a:t>
            </a:r>
            <a:r>
              <a:rPr lang="fr-FR" sz="1800" spc="-190" dirty="0">
                <a:latin typeface="Times New Roman"/>
                <a:cs typeface="Times New Roman"/>
              </a:rPr>
              <a:t> </a:t>
            </a:r>
            <a:r>
              <a:rPr lang="fr-FR" sz="1800" dirty="0">
                <a:latin typeface="Times New Roman"/>
                <a:cs typeface="Times New Roman"/>
              </a:rPr>
              <a:t>une </a:t>
            </a:r>
            <a:r>
              <a:rPr lang="fr-FR" sz="1800" spc="-20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a:t>
            </a:r>
            <a:r>
              <a:rPr lang="fr-FR" sz="1800" spc="-15" dirty="0">
                <a:latin typeface="Times New Roman"/>
                <a:cs typeface="Times New Roman"/>
              </a:rPr>
              <a:t>n</a:t>
            </a:r>
            <a:r>
              <a:rPr lang="fr-FR" sz="1800" dirty="0">
                <a:latin typeface="Times New Roman"/>
                <a:cs typeface="Times New Roman"/>
              </a:rPr>
              <a:t>e </a:t>
            </a:r>
            <a:r>
              <a:rPr lang="fr-FR" sz="1800" spc="-18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 </a:t>
            </a:r>
            <a:r>
              <a:rPr lang="fr-FR" sz="1800" spc="-19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a:t>
            </a:r>
            <a:r>
              <a:rPr lang="fr-FR" sz="1800" spc="5" dirty="0">
                <a:latin typeface="Times New Roman"/>
                <a:cs typeface="Times New Roman"/>
              </a:rPr>
              <a:t>l</a:t>
            </a:r>
            <a:r>
              <a:rPr lang="fr-FR" sz="1800" dirty="0">
                <a:latin typeface="Times New Roman"/>
                <a:cs typeface="Times New Roman"/>
              </a:rPr>
              <a:t>imitation </a:t>
            </a:r>
            <a:r>
              <a:rPr lang="fr-FR" sz="1800" spc="-200" dirty="0">
                <a:latin typeface="Times New Roman"/>
                <a:cs typeface="Times New Roman"/>
              </a:rPr>
              <a:t> </a:t>
            </a:r>
            <a:r>
              <a:rPr lang="fr-FR" sz="1800" dirty="0">
                <a:latin typeface="Times New Roman"/>
                <a:cs typeface="Times New Roman"/>
              </a:rPr>
              <a:t>puis </a:t>
            </a:r>
            <a:r>
              <a:rPr lang="fr-FR" sz="1800" spc="-204" dirty="0">
                <a:latin typeface="Times New Roman"/>
                <a:cs typeface="Times New Roman"/>
              </a:rPr>
              <a:t> </a:t>
            </a:r>
            <a:r>
              <a:rPr lang="fr-FR" sz="1800" dirty="0">
                <a:latin typeface="Times New Roman"/>
                <a:cs typeface="Times New Roman"/>
              </a:rPr>
              <a:t>passer </a:t>
            </a:r>
            <a:r>
              <a:rPr lang="fr-FR" sz="1800" spc="-195" dirty="0">
                <a:latin typeface="Times New Roman"/>
                <a:cs typeface="Times New Roman"/>
              </a:rPr>
              <a:t> </a:t>
            </a:r>
            <a:r>
              <a:rPr lang="fr-FR" sz="1800" dirty="0">
                <a:latin typeface="Times New Roman"/>
                <a:cs typeface="Times New Roman"/>
              </a:rPr>
              <a:t>à </a:t>
            </a:r>
            <a:r>
              <a:rPr lang="fr-FR" sz="1800" spc="-200" dirty="0">
                <a:latin typeface="Times New Roman"/>
                <a:cs typeface="Times New Roman"/>
              </a:rPr>
              <a:t> </a:t>
            </a:r>
            <a:r>
              <a:rPr lang="fr-FR" sz="1800" dirty="0">
                <a:latin typeface="Times New Roman"/>
                <a:cs typeface="Times New Roman"/>
              </a:rPr>
              <a:t>la l</a:t>
            </a:r>
            <a:r>
              <a:rPr lang="fr-FR" sz="1800" spc="5" dirty="0">
                <a:latin typeface="Times New Roman"/>
                <a:cs typeface="Times New Roman"/>
              </a:rPr>
              <a:t>i</a:t>
            </a:r>
            <a:r>
              <a:rPr lang="fr-FR" sz="1800" dirty="0">
                <a:latin typeface="Times New Roman"/>
                <a:cs typeface="Times New Roman"/>
              </a:rPr>
              <a:t>gne </a:t>
            </a:r>
            <a:r>
              <a:rPr lang="fr-FR" sz="1800" spc="-55" dirty="0">
                <a:latin typeface="Times New Roman"/>
                <a:cs typeface="Times New Roman"/>
              </a:rPr>
              <a:t> </a:t>
            </a:r>
            <a:r>
              <a:rPr lang="fr-FR" sz="1800" dirty="0">
                <a:latin typeface="Times New Roman"/>
                <a:cs typeface="Times New Roman"/>
              </a:rPr>
              <a:t>suivante. </a:t>
            </a:r>
            <a:r>
              <a:rPr lang="fr-FR" sz="1800" spc="-70" dirty="0">
                <a:latin typeface="Times New Roman"/>
                <a:cs typeface="Times New Roman"/>
              </a:rPr>
              <a:t> </a:t>
            </a:r>
            <a:r>
              <a:rPr lang="fr-FR" sz="1800" dirty="0">
                <a:latin typeface="Times New Roman"/>
                <a:cs typeface="Times New Roman"/>
              </a:rPr>
              <a:t>Les </a:t>
            </a:r>
            <a:r>
              <a:rPr lang="fr-FR" sz="1800" spc="-5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ign</a:t>
            </a:r>
            <a:r>
              <a:rPr lang="fr-FR" sz="1800" spc="5" dirty="0">
                <a:latin typeface="Times New Roman"/>
                <a:cs typeface="Times New Roman"/>
              </a:rPr>
              <a:t>e</a:t>
            </a:r>
            <a:r>
              <a:rPr lang="fr-FR" sz="1800" dirty="0">
                <a:latin typeface="Times New Roman"/>
                <a:cs typeface="Times New Roman"/>
              </a:rPr>
              <a:t>s </a:t>
            </a:r>
            <a:r>
              <a:rPr lang="fr-FR" sz="1800" spc="-65" dirty="0">
                <a:latin typeface="Times New Roman"/>
                <a:cs typeface="Times New Roman"/>
              </a:rPr>
              <a:t> </a:t>
            </a:r>
            <a:r>
              <a:rPr lang="fr-FR" sz="1800" dirty="0">
                <a:latin typeface="Times New Roman"/>
                <a:cs typeface="Times New Roman"/>
              </a:rPr>
              <a:t>peu</a:t>
            </a:r>
            <a:r>
              <a:rPr lang="fr-FR" sz="1800" spc="-10" dirty="0">
                <a:latin typeface="Times New Roman"/>
                <a:cs typeface="Times New Roman"/>
              </a:rPr>
              <a:t>v</a:t>
            </a:r>
            <a:r>
              <a:rPr lang="fr-FR" sz="1800" dirty="0">
                <a:latin typeface="Times New Roman"/>
                <a:cs typeface="Times New Roman"/>
              </a:rPr>
              <a:t>ent </a:t>
            </a:r>
            <a:r>
              <a:rPr lang="fr-FR" sz="1800" spc="-50" dirty="0">
                <a:latin typeface="Times New Roman"/>
                <a:cs typeface="Times New Roman"/>
              </a:rPr>
              <a:t> </a:t>
            </a:r>
            <a:r>
              <a:rPr lang="fr-FR" sz="1800" dirty="0">
                <a:latin typeface="Times New Roman"/>
                <a:cs typeface="Times New Roman"/>
              </a:rPr>
              <a:t>ê</a:t>
            </a:r>
            <a:r>
              <a:rPr lang="fr-FR" sz="1800" spc="5" dirty="0">
                <a:latin typeface="Times New Roman"/>
                <a:cs typeface="Times New Roman"/>
              </a:rPr>
              <a:t>t</a:t>
            </a:r>
            <a:r>
              <a:rPr lang="fr-FR" sz="1800" dirty="0">
                <a:latin typeface="Times New Roman"/>
                <a:cs typeface="Times New Roman"/>
              </a:rPr>
              <a:t>re </a:t>
            </a:r>
            <a:r>
              <a:rPr lang="fr-FR" sz="1800" spc="-70" dirty="0">
                <a:latin typeface="Times New Roman"/>
                <a:cs typeface="Times New Roman"/>
              </a:rPr>
              <a:t> </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ig</a:t>
            </a:r>
            <a:r>
              <a:rPr lang="fr-FR" sz="1800" spc="-10" dirty="0">
                <a:latin typeface="Times New Roman"/>
                <a:cs typeface="Times New Roman"/>
              </a:rPr>
              <a:t>n</a:t>
            </a:r>
            <a:r>
              <a:rPr lang="fr-FR" sz="1800" dirty="0">
                <a:latin typeface="Times New Roman"/>
                <a:cs typeface="Times New Roman"/>
              </a:rPr>
              <a:t>ées </a:t>
            </a:r>
            <a:r>
              <a:rPr lang="fr-FR" sz="1800" spc="-55" dirty="0">
                <a:latin typeface="Times New Roman"/>
                <a:cs typeface="Times New Roman"/>
              </a:rPr>
              <a:t> </a:t>
            </a:r>
            <a:r>
              <a:rPr lang="fr-FR" sz="1800" dirty="0">
                <a:latin typeface="Times New Roman"/>
                <a:cs typeface="Times New Roman"/>
              </a:rPr>
              <a:t>ou </a:t>
            </a:r>
            <a:r>
              <a:rPr lang="fr-FR" sz="1800" spc="-60" dirty="0">
                <a:latin typeface="Times New Roman"/>
                <a:cs typeface="Times New Roman"/>
              </a:rPr>
              <a:t> </a:t>
            </a:r>
            <a:r>
              <a:rPr lang="fr-FR" sz="1800" dirty="0">
                <a:latin typeface="Times New Roman"/>
                <a:cs typeface="Times New Roman"/>
              </a:rPr>
              <a:t>en </a:t>
            </a:r>
            <a:r>
              <a:rPr lang="fr-FR" sz="1800" spc="-5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a:t>
            </a:r>
            <a:r>
              <a:rPr lang="fr-FR" sz="1800" spc="5" dirty="0">
                <a:latin typeface="Times New Roman"/>
                <a:cs typeface="Times New Roman"/>
              </a:rPr>
              <a:t>c</a:t>
            </a:r>
            <a:r>
              <a:rPr lang="fr-FR" sz="1800" spc="-10" dirty="0">
                <a:latin typeface="Times New Roman"/>
                <a:cs typeface="Times New Roman"/>
              </a:rPr>
              <a:t>a</a:t>
            </a:r>
            <a:r>
              <a:rPr lang="fr-FR" sz="1800" dirty="0">
                <a:latin typeface="Times New Roman"/>
                <a:cs typeface="Times New Roman"/>
              </a:rPr>
              <a:t>l</a:t>
            </a:r>
            <a:r>
              <a:rPr lang="fr-FR" sz="1800" spc="5" dirty="0">
                <a:latin typeface="Times New Roman"/>
                <a:cs typeface="Times New Roman"/>
              </a:rPr>
              <a:t>a</a:t>
            </a:r>
            <a:r>
              <a:rPr lang="fr-FR" sz="1800" spc="-15" dirty="0">
                <a:latin typeface="Times New Roman"/>
                <a:cs typeface="Times New Roman"/>
              </a:rPr>
              <a:t>g</a:t>
            </a:r>
            <a:r>
              <a:rPr lang="fr-FR" sz="1800" spc="5" dirty="0">
                <a:latin typeface="Times New Roman"/>
                <a:cs typeface="Times New Roman"/>
              </a:rPr>
              <a:t>e</a:t>
            </a:r>
            <a:r>
              <a:rPr lang="fr-FR" sz="1800" dirty="0">
                <a:latin typeface="Times New Roman"/>
                <a:cs typeface="Times New Roman"/>
              </a:rPr>
              <a:t>. </a:t>
            </a:r>
            <a:r>
              <a:rPr lang="fr-FR" sz="1800" spc="-55" dirty="0">
                <a:latin typeface="Times New Roman"/>
                <a:cs typeface="Times New Roman"/>
              </a:rPr>
              <a:t> </a:t>
            </a:r>
            <a:r>
              <a:rPr lang="fr-FR" sz="1800" dirty="0">
                <a:latin typeface="Times New Roman"/>
                <a:cs typeface="Times New Roman"/>
              </a:rPr>
              <a:t>Les </a:t>
            </a:r>
            <a:r>
              <a:rPr lang="fr-FR" sz="1800" spc="-6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a:t>
            </a:r>
            <a:r>
              <a:rPr lang="fr-FR" sz="1800" spc="-15" dirty="0">
                <a:latin typeface="Times New Roman"/>
                <a:cs typeface="Times New Roman"/>
              </a:rPr>
              <a:t>n</a:t>
            </a:r>
            <a:r>
              <a:rPr lang="fr-FR" sz="1800" dirty="0">
                <a:latin typeface="Times New Roman"/>
                <a:cs typeface="Times New Roman"/>
              </a:rPr>
              <a:t>es </a:t>
            </a:r>
            <a:r>
              <a:rPr lang="fr-FR" sz="1800" spc="-4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oiv</a:t>
            </a:r>
            <a:r>
              <a:rPr lang="fr-FR" sz="1800" spc="5" dirty="0">
                <a:latin typeface="Times New Roman"/>
                <a:cs typeface="Times New Roman"/>
              </a:rPr>
              <a:t>e</a:t>
            </a:r>
            <a:r>
              <a:rPr lang="fr-FR" sz="1800" dirty="0">
                <a:latin typeface="Times New Roman"/>
                <a:cs typeface="Times New Roman"/>
              </a:rPr>
              <a:t>nt </a:t>
            </a:r>
            <a:r>
              <a:rPr lang="fr-FR" sz="1800" spc="-55" dirty="0">
                <a:latin typeface="Times New Roman"/>
                <a:cs typeface="Times New Roman"/>
              </a:rPr>
              <a:t> </a:t>
            </a:r>
            <a:r>
              <a:rPr lang="fr-FR" sz="1800" dirty="0">
                <a:latin typeface="Times New Roman"/>
                <a:cs typeface="Times New Roman"/>
              </a:rPr>
              <a:t>ê</a:t>
            </a:r>
            <a:r>
              <a:rPr lang="fr-FR" sz="1800" spc="5" dirty="0">
                <a:latin typeface="Times New Roman"/>
                <a:cs typeface="Times New Roman"/>
              </a:rPr>
              <a:t>t</a:t>
            </a:r>
            <a:r>
              <a:rPr lang="fr-FR" sz="1800" spc="-15" dirty="0">
                <a:latin typeface="Times New Roman"/>
                <a:cs typeface="Times New Roman"/>
              </a:rPr>
              <a:t>r</a:t>
            </a:r>
            <a:r>
              <a:rPr lang="fr-FR" sz="1800" dirty="0">
                <a:latin typeface="Times New Roman"/>
                <a:cs typeface="Times New Roman"/>
              </a:rPr>
              <a:t>e disp</a:t>
            </a:r>
            <a:r>
              <a:rPr lang="fr-FR" sz="1800" spc="-10" dirty="0">
                <a:latin typeface="Times New Roman"/>
                <a:cs typeface="Times New Roman"/>
              </a:rPr>
              <a:t>o</a:t>
            </a:r>
            <a:r>
              <a:rPr lang="fr-FR" sz="1800" dirty="0">
                <a:latin typeface="Times New Roman"/>
                <a:cs typeface="Times New Roman"/>
              </a:rPr>
              <a:t>sées</a:t>
            </a:r>
            <a:r>
              <a:rPr lang="fr-FR" sz="1800" spc="-10"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anière</a:t>
            </a:r>
            <a:r>
              <a:rPr lang="fr-FR" sz="1800" spc="5"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cr</a:t>
            </a:r>
            <a:r>
              <a:rPr lang="fr-FR" sz="1800" spc="5" dirty="0">
                <a:latin typeface="Times New Roman"/>
                <a:cs typeface="Times New Roman"/>
              </a:rPr>
              <a:t>é</a:t>
            </a:r>
            <a:r>
              <a:rPr lang="fr-FR" sz="1800" dirty="0">
                <a:latin typeface="Times New Roman"/>
                <a:cs typeface="Times New Roman"/>
              </a:rPr>
              <a:t>er</a:t>
            </a:r>
            <a:r>
              <a:rPr lang="fr-FR" sz="1800" spc="-15" dirty="0">
                <a:latin typeface="Times New Roman"/>
                <a:cs typeface="Times New Roman"/>
              </a:rPr>
              <a:t> «</a:t>
            </a:r>
            <a:r>
              <a:rPr lang="fr-FR" sz="1800" dirty="0">
                <a:latin typeface="Times New Roman"/>
                <a:cs typeface="Times New Roman"/>
              </a:rPr>
              <a:t>un</a:t>
            </a:r>
            <a:r>
              <a:rPr lang="fr-FR" sz="1800" spc="15" dirty="0">
                <a:latin typeface="Times New Roman"/>
                <a:cs typeface="Times New Roman"/>
              </a:rPr>
              <a:t> </a:t>
            </a:r>
            <a:r>
              <a:rPr lang="fr-FR" sz="1800" spc="-15" dirty="0">
                <a:latin typeface="Times New Roman"/>
                <a:cs typeface="Times New Roman"/>
              </a:rPr>
              <a:t>m</a:t>
            </a:r>
            <a:r>
              <a:rPr lang="fr-FR" sz="1800" dirty="0">
                <a:latin typeface="Times New Roman"/>
                <a:cs typeface="Times New Roman"/>
              </a:rPr>
              <a:t>ur»</a:t>
            </a:r>
            <a:r>
              <a:rPr lang="fr-FR" sz="1800" spc="5" dirty="0">
                <a:latin typeface="Times New Roman"/>
                <a:cs typeface="Times New Roman"/>
              </a:rPr>
              <a:t>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plus </a:t>
            </a:r>
            <a:r>
              <a:rPr lang="fr-FR" sz="1800" spc="-5" dirty="0">
                <a:latin typeface="Times New Roman"/>
                <a:cs typeface="Times New Roman"/>
              </a:rPr>
              <a:t>d</a:t>
            </a:r>
            <a:r>
              <a:rPr lang="fr-FR" sz="1800" dirty="0">
                <a:latin typeface="Times New Roman"/>
                <a:cs typeface="Times New Roman"/>
              </a:rPr>
              <a:t>e</a:t>
            </a:r>
            <a:r>
              <a:rPr lang="fr-FR" sz="1800" spc="-5" dirty="0">
                <a:latin typeface="Times New Roman"/>
                <a:cs typeface="Times New Roman"/>
              </a:rPr>
              <a:t> 5</a:t>
            </a:r>
            <a:r>
              <a:rPr lang="fr-FR" sz="1800" dirty="0">
                <a:latin typeface="Times New Roman"/>
                <a:cs typeface="Times New Roman"/>
              </a:rPr>
              <a:t>0</a:t>
            </a:r>
            <a:r>
              <a:rPr lang="fr-FR" sz="1800" spc="-10" dirty="0">
                <a:latin typeface="Times New Roman"/>
                <a:cs typeface="Times New Roman"/>
              </a:rPr>
              <a:t> </a:t>
            </a:r>
            <a:r>
              <a:rPr lang="fr-FR" sz="1800" dirty="0">
                <a:latin typeface="Times New Roman"/>
                <a:cs typeface="Times New Roman"/>
              </a:rPr>
              <a:t>c</a:t>
            </a:r>
            <a:r>
              <a:rPr lang="fr-FR" sz="1800" spc="-10" dirty="0">
                <a:latin typeface="Times New Roman"/>
                <a:cs typeface="Times New Roman"/>
              </a:rPr>
              <a:t>m</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Possibilité d’ajouter une cible à viser en fin de course.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Combiné avec un travail des membres supérieurs (crêpier, balance,…).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Sous forme de course duels ou relais.</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u="heavy" dirty="0">
                <a:latin typeface="Times New Roman"/>
                <a:cs typeface="Times New Roman"/>
              </a:rPr>
              <a:t>Objectif pédagogique</a:t>
            </a:r>
            <a:endParaRPr lang="fr-FR" dirty="0">
              <a:latin typeface="Times New Roman"/>
              <a:cs typeface="Times New Roman"/>
            </a:endParaRPr>
          </a:p>
          <a:p>
            <a:pPr marL="12700" marR="5080" algn="just" fontAlgn="t">
              <a:spcBef>
                <a:spcPts val="430"/>
              </a:spcBef>
            </a:pPr>
            <a:r>
              <a:rPr lang="fr-FR" dirty="0">
                <a:latin typeface="Times New Roman"/>
                <a:cs typeface="Times New Roman"/>
              </a:rPr>
              <a:t>La variation des déplacements pour que le patient ne soit pas limité et restrictif dans ses courses de futur joueur.</a:t>
            </a:r>
          </a:p>
          <a:p>
            <a:pPr marL="54864" fontAlgn="t"/>
            <a:endParaRPr lang="fr-FR" dirty="0">
              <a:solidFill>
                <a:srgbClr val="000000"/>
              </a:solidFill>
              <a:latin typeface="Times New Roman"/>
              <a:cs typeface="Times New Roman"/>
            </a:endParaRPr>
          </a:p>
          <a:p>
            <a:pPr marL="12700">
              <a:lnSpc>
                <a:spcPct val="100000"/>
              </a:lnSpc>
              <a:tabLst>
                <a:tab pos="404495" algn="l"/>
              </a:tabLst>
            </a:pPr>
            <a:r>
              <a:rPr lang="fr-FR" u="heavy" dirty="0">
                <a:latin typeface="Times New Roman"/>
                <a:cs typeface="Times New Roman"/>
              </a:rPr>
              <a:t>Maté</a:t>
            </a:r>
            <a:r>
              <a:rPr lang="fr-FR" u="heavy" spc="5" dirty="0">
                <a:latin typeface="Times New Roman"/>
                <a:cs typeface="Times New Roman"/>
              </a:rPr>
              <a:t>r</a:t>
            </a:r>
            <a:r>
              <a:rPr lang="fr-FR" u="heavy" dirty="0">
                <a:latin typeface="Times New Roman"/>
                <a:cs typeface="Times New Roman"/>
              </a:rPr>
              <a:t>i</a:t>
            </a:r>
            <a:r>
              <a:rPr lang="fr-FR" u="heavy" spc="5" dirty="0">
                <a:latin typeface="Times New Roman"/>
                <a:cs typeface="Times New Roman"/>
              </a:rPr>
              <a:t>e</a:t>
            </a:r>
            <a:r>
              <a:rPr lang="fr-FR" u="heavy" dirty="0">
                <a:latin typeface="Times New Roman"/>
                <a:cs typeface="Times New Roman"/>
              </a:rPr>
              <a:t>l</a:t>
            </a:r>
            <a:endParaRPr lang="fr-FR" dirty="0">
              <a:latin typeface="Times New Roman"/>
              <a:cs typeface="Times New Roman"/>
            </a:endParaRPr>
          </a:p>
          <a:p>
            <a:pPr marL="12700">
              <a:lnSpc>
                <a:spcPct val="100000"/>
              </a:lnSpc>
              <a:tabLst>
                <a:tab pos="404495" algn="l"/>
              </a:tabLst>
            </a:pPr>
            <a:r>
              <a:rPr lang="fr-FR" dirty="0">
                <a:latin typeface="Times New Roman"/>
                <a:cs typeface="Times New Roman"/>
              </a:rPr>
              <a:t>Lignes de délimitation ou piquets.</a:t>
            </a:r>
            <a:endParaRPr lang="fr-FR" dirty="0">
              <a:latin typeface="Arial"/>
            </a:endParaRPr>
          </a:p>
        </p:txBody>
      </p:sp>
      <p:sp>
        <p:nvSpPr>
          <p:cNvPr id="6" name="object 6"/>
          <p:cNvSpPr txBox="1">
            <a:spLocks noGrp="1"/>
          </p:cNvSpPr>
          <p:nvPr>
            <p:ph type="title"/>
          </p:nvPr>
        </p:nvSpPr>
        <p:spPr>
          <a:xfrm>
            <a:off x="1112138" y="285507"/>
            <a:ext cx="8806562" cy="615553"/>
          </a:xfrm>
          <a:prstGeom prst="rect">
            <a:avLst/>
          </a:prstGeom>
        </p:spPr>
        <p:txBody>
          <a:bodyPr vert="horz" wrap="square" lIns="0" tIns="0" rIns="0" bIns="0" rtlCol="0">
            <a:spAutoFit/>
          </a:bodyPr>
          <a:lstStyle/>
          <a:p>
            <a:pPr marL="172720">
              <a:lnSpc>
                <a:spcPct val="100000"/>
              </a:lnSpc>
              <a:tabLst>
                <a:tab pos="5511800" algn="l"/>
              </a:tabLst>
            </a:pPr>
            <a:r>
              <a:rPr lang="fr-FR" dirty="0"/>
              <a:t>Déplacements	</a:t>
            </a:r>
            <a:r>
              <a:rPr lang="fr-FR" spc="-390" dirty="0"/>
              <a:t>L</a:t>
            </a:r>
            <a:r>
              <a:rPr lang="fr-FR" spc="-425" dirty="0"/>
              <a:t>e</a:t>
            </a:r>
            <a:r>
              <a:rPr lang="fr-FR" spc="175" dirty="0"/>
              <a:t> </a:t>
            </a:r>
            <a:r>
              <a:rPr lang="fr-FR" dirty="0"/>
              <a:t>Labyrinthe</a:t>
            </a:r>
          </a:p>
        </p:txBody>
      </p:sp>
      <p:pic>
        <p:nvPicPr>
          <p:cNvPr id="5"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FD6D2F44-22CA-4AFE-9106-BFF895871ED8}"/>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a:t>
            </a:fld>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257482"/>
            <a:ext cx="8282687" cy="5419543"/>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Le patient</a:t>
            </a:r>
            <a:r>
              <a:rPr lang="fr-FR" sz="1800" spc="35" dirty="0">
                <a:latin typeface="Times New Roman"/>
                <a:cs typeface="Times New Roman"/>
              </a:rPr>
              <a:t> </a:t>
            </a:r>
            <a:r>
              <a:rPr lang="fr-FR" sz="1800" dirty="0">
                <a:latin typeface="Times New Roman"/>
                <a:cs typeface="Times New Roman"/>
              </a:rPr>
              <a:t>part</a:t>
            </a:r>
            <a:r>
              <a:rPr lang="fr-FR" sz="1800" spc="35" dirty="0">
                <a:latin typeface="Times New Roman"/>
                <a:cs typeface="Times New Roman"/>
              </a:rPr>
              <a:t> </a:t>
            </a:r>
            <a:r>
              <a:rPr lang="fr-FR" sz="1800" dirty="0">
                <a:latin typeface="Times New Roman"/>
                <a:cs typeface="Times New Roman"/>
              </a:rPr>
              <a:t>du</a:t>
            </a:r>
            <a:r>
              <a:rPr lang="fr-FR" sz="1800" spc="30"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T</a:t>
            </a:r>
            <a:r>
              <a:rPr lang="fr-FR" sz="1800" spc="10" dirty="0">
                <a:latin typeface="Times New Roman"/>
                <a:cs typeface="Times New Roman"/>
              </a:rPr>
              <a:t> </a:t>
            </a:r>
            <a:r>
              <a:rPr lang="fr-FR" sz="1800" dirty="0">
                <a:latin typeface="Times New Roman"/>
                <a:cs typeface="Times New Roman"/>
              </a:rPr>
              <a:t>»</a:t>
            </a:r>
            <a:r>
              <a:rPr lang="fr-FR" sz="1800" spc="30" dirty="0">
                <a:latin typeface="Times New Roman"/>
                <a:cs typeface="Times New Roman"/>
              </a:rPr>
              <a:t> </a:t>
            </a:r>
            <a:r>
              <a:rPr lang="fr-FR" sz="1800" dirty="0">
                <a:latin typeface="Times New Roman"/>
                <a:cs typeface="Times New Roman"/>
              </a:rPr>
              <a:t>et</a:t>
            </a:r>
            <a:r>
              <a:rPr lang="fr-FR" sz="1800" spc="45" dirty="0">
                <a:latin typeface="Times New Roman"/>
                <a:cs typeface="Times New Roman"/>
              </a:rPr>
              <a:t> </a:t>
            </a:r>
            <a:r>
              <a:rPr lang="fr-FR" sz="1800" dirty="0">
                <a:latin typeface="Times New Roman"/>
                <a:cs typeface="Times New Roman"/>
              </a:rPr>
              <a:t>doit</a:t>
            </a:r>
            <a:r>
              <a:rPr lang="fr-FR" sz="1800" spc="35" dirty="0">
                <a:latin typeface="Times New Roman"/>
                <a:cs typeface="Times New Roman"/>
              </a:rPr>
              <a:t> </a:t>
            </a:r>
            <a:r>
              <a:rPr lang="fr-FR" sz="1800" dirty="0">
                <a:latin typeface="Times New Roman"/>
                <a:cs typeface="Times New Roman"/>
              </a:rPr>
              <a:t>fr</a:t>
            </a:r>
            <a:r>
              <a:rPr lang="fr-FR" sz="1800" spc="-10" dirty="0">
                <a:latin typeface="Times New Roman"/>
                <a:cs typeface="Times New Roman"/>
              </a:rPr>
              <a:t>a</a:t>
            </a:r>
            <a:r>
              <a:rPr lang="fr-FR" sz="1800" dirty="0">
                <a:latin typeface="Times New Roman"/>
                <a:cs typeface="Times New Roman"/>
              </a:rPr>
              <a:t>pper</a:t>
            </a:r>
            <a:r>
              <a:rPr lang="fr-FR" sz="1800" spc="45" dirty="0">
                <a:latin typeface="Times New Roman"/>
                <a:cs typeface="Times New Roman"/>
              </a:rPr>
              <a:t> </a:t>
            </a:r>
            <a:r>
              <a:rPr lang="fr-FR" sz="1800" dirty="0">
                <a:latin typeface="Times New Roman"/>
                <a:cs typeface="Times New Roman"/>
              </a:rPr>
              <a:t>des</a:t>
            </a:r>
            <a:r>
              <a:rPr lang="fr-FR" sz="1800" spc="4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es</a:t>
            </a:r>
            <a:r>
              <a:rPr lang="fr-FR" sz="1800" spc="45"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nv</a:t>
            </a:r>
            <a:r>
              <a:rPr lang="fr-FR" sz="1800" spc="-15" dirty="0">
                <a:latin typeface="Times New Roman"/>
                <a:cs typeface="Times New Roman"/>
              </a:rPr>
              <a:t>o</a:t>
            </a:r>
            <a:r>
              <a:rPr lang="fr-FR" sz="1800" spc="20" dirty="0">
                <a:latin typeface="Times New Roman"/>
                <a:cs typeface="Times New Roman"/>
              </a:rPr>
              <a:t>y</a:t>
            </a:r>
            <a:r>
              <a:rPr lang="fr-FR" sz="1800" spc="-10" dirty="0">
                <a:latin typeface="Times New Roman"/>
                <a:cs typeface="Times New Roman"/>
              </a:rPr>
              <a:t>é</a:t>
            </a:r>
            <a:r>
              <a:rPr lang="fr-FR" sz="1800" dirty="0">
                <a:latin typeface="Times New Roman"/>
                <a:cs typeface="Times New Roman"/>
              </a:rPr>
              <a:t>es</a:t>
            </a:r>
            <a:r>
              <a:rPr lang="fr-FR" sz="1800" spc="45" dirty="0">
                <a:latin typeface="Times New Roman"/>
                <a:cs typeface="Times New Roman"/>
              </a:rPr>
              <a:t> </a:t>
            </a:r>
            <a:r>
              <a:rPr lang="fr-FR" sz="1800" dirty="0">
                <a:latin typeface="Times New Roman"/>
                <a:cs typeface="Times New Roman"/>
              </a:rPr>
              <a:t>par</a:t>
            </a:r>
            <a:r>
              <a:rPr lang="fr-FR" sz="1800" spc="3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spc="-15" dirty="0">
                <a:latin typeface="Times New Roman"/>
                <a:cs typeface="Times New Roman"/>
              </a:rPr>
              <a:t>d</a:t>
            </a:r>
            <a:r>
              <a:rPr lang="fr-FR" sz="1800" dirty="0">
                <a:latin typeface="Times New Roman"/>
                <a:cs typeface="Times New Roman"/>
              </a:rPr>
              <a:t>uc</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e</a:t>
            </a:r>
            <a:r>
              <a:rPr lang="fr-FR" sz="1800" dirty="0">
                <a:latin typeface="Times New Roman"/>
                <a:cs typeface="Times New Roman"/>
              </a:rPr>
              <a:t>ur</a:t>
            </a:r>
            <a:r>
              <a:rPr lang="fr-FR" sz="1800" spc="35" dirty="0">
                <a:latin typeface="Times New Roman"/>
                <a:cs typeface="Times New Roman"/>
              </a:rPr>
              <a:t> </a:t>
            </a:r>
            <a:r>
              <a:rPr lang="fr-FR" sz="1800" dirty="0">
                <a:latin typeface="Times New Roman"/>
                <a:cs typeface="Times New Roman"/>
              </a:rPr>
              <a:t>placé</a:t>
            </a:r>
            <a:r>
              <a:rPr lang="fr-FR" sz="1800" spc="35" dirty="0">
                <a:latin typeface="Times New Roman"/>
                <a:cs typeface="Times New Roman"/>
              </a:rPr>
              <a:t> </a:t>
            </a:r>
            <a:r>
              <a:rPr lang="fr-FR" sz="1800" dirty="0">
                <a:latin typeface="Times New Roman"/>
                <a:cs typeface="Times New Roman"/>
              </a:rPr>
              <a:t>fa</a:t>
            </a:r>
            <a:r>
              <a:rPr lang="fr-FR" sz="1800" spc="-10" dirty="0">
                <a:latin typeface="Times New Roman"/>
                <a:cs typeface="Times New Roman"/>
              </a:rPr>
              <a:t>c</a:t>
            </a:r>
            <a:r>
              <a:rPr lang="fr-FR" sz="1800" dirty="0">
                <a:latin typeface="Times New Roman"/>
                <a:cs typeface="Times New Roman"/>
              </a:rPr>
              <a:t>e</a:t>
            </a:r>
            <a:r>
              <a:rPr lang="fr-FR" sz="1800" spc="45" dirty="0">
                <a:latin typeface="Times New Roman"/>
                <a:cs typeface="Times New Roman"/>
              </a:rPr>
              <a:t> </a:t>
            </a:r>
            <a:r>
              <a:rPr lang="fr-FR" sz="1800" dirty="0">
                <a:latin typeface="Times New Roman"/>
                <a:cs typeface="Times New Roman"/>
              </a:rPr>
              <a:t>à</a:t>
            </a:r>
            <a:r>
              <a:rPr lang="fr-FR" sz="1800" spc="30" dirty="0">
                <a:latin typeface="Times New Roman"/>
                <a:cs typeface="Times New Roman"/>
              </a:rPr>
              <a:t> </a:t>
            </a:r>
            <a:r>
              <a:rPr lang="fr-FR" sz="1800" dirty="0">
                <a:latin typeface="Times New Roman"/>
                <a:cs typeface="Times New Roman"/>
              </a:rPr>
              <a:t>l</a:t>
            </a:r>
            <a:r>
              <a:rPr lang="fr-FR" sz="1800" spc="-10" dirty="0">
                <a:latin typeface="Times New Roman"/>
                <a:cs typeface="Times New Roman"/>
              </a:rPr>
              <a:t>u</a:t>
            </a:r>
            <a:r>
              <a:rPr lang="fr-FR" sz="1800" dirty="0">
                <a:latin typeface="Times New Roman"/>
                <a:cs typeface="Times New Roman"/>
              </a:rPr>
              <a:t>i (dos</a:t>
            </a:r>
            <a:r>
              <a:rPr lang="fr-FR" sz="1800" spc="105" dirty="0">
                <a:latin typeface="Times New Roman"/>
                <a:cs typeface="Times New Roman"/>
              </a:rPr>
              <a:t> </a:t>
            </a:r>
            <a:r>
              <a:rPr lang="fr-FR" sz="1800" dirty="0">
                <a:latin typeface="Times New Roman"/>
                <a:cs typeface="Times New Roman"/>
              </a:rPr>
              <a:t>au</a:t>
            </a:r>
            <a:r>
              <a:rPr lang="fr-FR" sz="1800" spc="11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14"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120" dirty="0">
                <a:latin typeface="Times New Roman"/>
                <a:cs typeface="Times New Roman"/>
              </a:rPr>
              <a:t> </a:t>
            </a:r>
            <a:r>
              <a:rPr lang="fr-FR" sz="1800" dirty="0">
                <a:latin typeface="Times New Roman"/>
                <a:cs typeface="Times New Roman"/>
              </a:rPr>
              <a:t>sans</a:t>
            </a:r>
            <a:r>
              <a:rPr lang="fr-FR" sz="1800" spc="110" dirty="0">
                <a:latin typeface="Times New Roman"/>
                <a:cs typeface="Times New Roman"/>
              </a:rPr>
              <a:t> </a:t>
            </a:r>
            <a:r>
              <a:rPr lang="fr-FR" sz="1800" dirty="0">
                <a:latin typeface="Times New Roman"/>
                <a:cs typeface="Times New Roman"/>
              </a:rPr>
              <a:t>qu’</a:t>
            </a:r>
            <a:r>
              <a:rPr lang="fr-FR" sz="1800" spc="-10" dirty="0">
                <a:latin typeface="Times New Roman"/>
                <a:cs typeface="Times New Roman"/>
              </a:rPr>
              <a:t>e</a:t>
            </a:r>
            <a:r>
              <a:rPr lang="fr-FR" sz="1800" dirty="0">
                <a:latin typeface="Times New Roman"/>
                <a:cs typeface="Times New Roman"/>
              </a:rPr>
              <a:t>lles</a:t>
            </a:r>
            <a:r>
              <a:rPr lang="fr-FR" sz="1800" spc="110" dirty="0">
                <a:latin typeface="Times New Roman"/>
                <a:cs typeface="Times New Roman"/>
              </a:rPr>
              <a:t> </a:t>
            </a:r>
            <a:r>
              <a:rPr lang="fr-FR" sz="1800" dirty="0">
                <a:latin typeface="Times New Roman"/>
                <a:cs typeface="Times New Roman"/>
              </a:rPr>
              <a:t>ne</a:t>
            </a:r>
            <a:r>
              <a:rPr lang="fr-FR" sz="1800" spc="114" dirty="0">
                <a:latin typeface="Times New Roman"/>
                <a:cs typeface="Times New Roman"/>
              </a:rPr>
              <a:t> </a:t>
            </a:r>
            <a:r>
              <a:rPr lang="fr-FR" sz="1800" dirty="0">
                <a:latin typeface="Times New Roman"/>
                <a:cs typeface="Times New Roman"/>
              </a:rPr>
              <a:t>tombent</a:t>
            </a:r>
            <a:r>
              <a:rPr lang="fr-FR" sz="1800" spc="114"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a:t>
            </a:r>
            <a:r>
              <a:rPr lang="fr-FR" sz="1800" spc="114" dirty="0">
                <a:latin typeface="Times New Roman"/>
                <a:cs typeface="Times New Roman"/>
              </a:rPr>
              <a:t> </a:t>
            </a:r>
            <a:r>
              <a:rPr lang="fr-FR" sz="1800" dirty="0">
                <a:latin typeface="Times New Roman"/>
                <a:cs typeface="Times New Roman"/>
              </a:rPr>
              <a:t>une</a:t>
            </a:r>
            <a:r>
              <a:rPr lang="fr-FR" sz="1800" spc="114" dirty="0">
                <a:latin typeface="Times New Roman"/>
                <a:cs typeface="Times New Roman"/>
              </a:rPr>
              <a:t> </a:t>
            </a:r>
            <a:r>
              <a:rPr lang="fr-FR" sz="1800" dirty="0">
                <a:latin typeface="Times New Roman"/>
                <a:cs typeface="Times New Roman"/>
              </a:rPr>
              <a:t>zone</a:t>
            </a:r>
            <a:r>
              <a:rPr lang="fr-FR" sz="1800" spc="110" dirty="0">
                <a:latin typeface="Times New Roman"/>
                <a:cs typeface="Times New Roman"/>
              </a:rPr>
              <a:t> </a:t>
            </a:r>
            <a:r>
              <a:rPr lang="fr-FR" sz="1800" dirty="0">
                <a:latin typeface="Times New Roman"/>
                <a:cs typeface="Times New Roman"/>
              </a:rPr>
              <a:t>interdi</a:t>
            </a:r>
            <a:r>
              <a:rPr lang="fr-FR" sz="1800" spc="5" dirty="0">
                <a:latin typeface="Times New Roman"/>
                <a:cs typeface="Times New Roman"/>
              </a:rPr>
              <a:t>t</a:t>
            </a:r>
            <a:r>
              <a:rPr lang="fr-FR" sz="1800" dirty="0">
                <a:latin typeface="Times New Roman"/>
                <a:cs typeface="Times New Roman"/>
              </a:rPr>
              <a:t>e</a:t>
            </a:r>
            <a:r>
              <a:rPr lang="fr-FR" sz="1800" spc="12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é</a:t>
            </a:r>
            <a:r>
              <a:rPr lang="fr-FR" sz="1800" spc="5" dirty="0">
                <a:latin typeface="Times New Roman"/>
                <a:cs typeface="Times New Roman"/>
              </a:rPr>
              <a:t>t</a:t>
            </a:r>
            <a:r>
              <a:rPr lang="fr-FR" sz="1800" dirty="0">
                <a:latin typeface="Times New Roman"/>
                <a:cs typeface="Times New Roman"/>
              </a:rPr>
              <a:t>ermin</a:t>
            </a:r>
            <a:r>
              <a:rPr lang="fr-FR" sz="1800" spc="-10" dirty="0">
                <a:latin typeface="Times New Roman"/>
                <a:cs typeface="Times New Roman"/>
              </a:rPr>
              <a:t>é</a:t>
            </a:r>
            <a:r>
              <a:rPr lang="fr-FR" sz="1800" dirty="0">
                <a:latin typeface="Times New Roman"/>
                <a:cs typeface="Times New Roman"/>
              </a:rPr>
              <a:t>e</a:t>
            </a:r>
            <a:r>
              <a:rPr lang="fr-FR" sz="1800" spc="120" dirty="0">
                <a:latin typeface="Times New Roman"/>
                <a:cs typeface="Times New Roman"/>
              </a:rPr>
              <a:t> </a:t>
            </a:r>
            <a:r>
              <a:rPr lang="fr-FR" sz="1800" dirty="0">
                <a:latin typeface="Times New Roman"/>
                <a:cs typeface="Times New Roman"/>
              </a:rPr>
              <a:t>par</a:t>
            </a:r>
            <a:r>
              <a:rPr lang="fr-FR" sz="1800" spc="114" dirty="0">
                <a:latin typeface="Times New Roman"/>
                <a:cs typeface="Times New Roman"/>
              </a:rPr>
              <a:t> </a:t>
            </a:r>
            <a:r>
              <a:rPr lang="fr-FR" sz="1800" spc="-10" dirty="0">
                <a:latin typeface="Times New Roman"/>
                <a:cs typeface="Times New Roman"/>
              </a:rPr>
              <a:t>le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dirty="0">
                <a:latin typeface="Times New Roman"/>
                <a:cs typeface="Times New Roman"/>
              </a:rPr>
              <a:t>res</a:t>
            </a:r>
            <a:r>
              <a:rPr lang="fr-FR" sz="1800" spc="-10" dirty="0">
                <a:latin typeface="Times New Roman"/>
                <a:cs typeface="Times New Roman"/>
              </a:rPr>
              <a:t> </a:t>
            </a:r>
            <a:r>
              <a:rPr lang="fr-FR" sz="1800" dirty="0">
                <a:latin typeface="Times New Roman"/>
                <a:cs typeface="Times New Roman"/>
              </a:rPr>
              <a:t>patients.</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A chaque fois qu’une balle retombe dans la zone interdite le point est donné aux autres patients qui garderont la balle.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Varier la zone interdite (lieu, taille et nombre).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Varier la zone du lancer (coup droit / revers, devant / derrière).</a:t>
            </a:r>
          </a:p>
          <a:p>
            <a:pPr marL="298450" marR="5080" lvl="1" indent="-285750" algn="just">
              <a:spcBef>
                <a:spcPts val="430"/>
              </a:spcBef>
              <a:buFont typeface="Arial" panose="020B0604020202020204" pitchFamily="34" charset="0"/>
              <a:buChar char="•"/>
              <a:tabLst>
                <a:tab pos="910590" algn="l"/>
              </a:tabLst>
            </a:pPr>
            <a:r>
              <a:rPr lang="fr-FR" dirty="0">
                <a:latin typeface="Times New Roman"/>
                <a:cs typeface="Times New Roman"/>
              </a:rPr>
              <a:t>Système de comptage des points.</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Ev</a:t>
            </a:r>
            <a:r>
              <a:rPr lang="fr-FR" sz="1800" spc="5" dirty="0">
                <a:latin typeface="Times New Roman"/>
                <a:cs typeface="Times New Roman"/>
              </a:rPr>
              <a:t>e</a:t>
            </a:r>
            <a:r>
              <a:rPr lang="fr-FR" sz="1800" dirty="0">
                <a:latin typeface="Times New Roman"/>
                <a:cs typeface="Times New Roman"/>
              </a:rPr>
              <a:t>il</a:t>
            </a:r>
            <a:r>
              <a:rPr lang="fr-FR" sz="1800" spc="-10"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ique</a:t>
            </a:r>
            <a:r>
              <a:rPr lang="fr-FR" sz="1800" spc="-10"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î</a:t>
            </a:r>
            <a:r>
              <a:rPr lang="fr-FR" sz="1800" dirty="0">
                <a:latin typeface="Times New Roman"/>
                <a:cs typeface="Times New Roman"/>
              </a:rPr>
              <a:t>tr</a:t>
            </a:r>
            <a:r>
              <a:rPr lang="fr-FR" sz="1800" spc="5" dirty="0">
                <a:latin typeface="Times New Roman"/>
                <a:cs typeface="Times New Roman"/>
              </a:rPr>
              <a:t>i</a:t>
            </a:r>
            <a:r>
              <a:rPr lang="fr-FR" sz="1800" dirty="0">
                <a:latin typeface="Times New Roman"/>
                <a:cs typeface="Times New Roman"/>
              </a:rPr>
              <a:t>se</a:t>
            </a:r>
            <a:r>
              <a:rPr lang="fr-FR" sz="1800" spc="-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a:t>
            </a:r>
            <a:r>
              <a:rPr lang="fr-FR" sz="1800" spc="5" dirty="0">
                <a:latin typeface="Times New Roman"/>
                <a:cs typeface="Times New Roman"/>
              </a:rPr>
              <a:t>e</a:t>
            </a:r>
            <a:r>
              <a:rPr lang="fr-FR" sz="1800" dirty="0">
                <a:latin typeface="Times New Roman"/>
                <a:cs typeface="Times New Roman"/>
              </a:rPr>
              <a:t>s.</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0"/>
              </a:spcBef>
              <a:tabLst>
                <a:tab pos="404495" algn="l"/>
              </a:tabLst>
            </a:pPr>
            <a:r>
              <a:rPr lang="fr-FR" dirty="0">
                <a:latin typeface="Times New Roman"/>
                <a:cs typeface="Times New Roman"/>
              </a:rPr>
              <a:t>Raquettes, balles en mousse.</a:t>
            </a:r>
          </a:p>
        </p:txBody>
      </p:sp>
      <p:sp>
        <p:nvSpPr>
          <p:cNvPr id="4" name="object 4"/>
          <p:cNvSpPr txBox="1">
            <a:spLocks noGrp="1"/>
          </p:cNvSpPr>
          <p:nvPr>
            <p:ph type="title"/>
          </p:nvPr>
        </p:nvSpPr>
        <p:spPr>
          <a:xfrm>
            <a:off x="1112138" y="285507"/>
            <a:ext cx="8730362" cy="615553"/>
          </a:xfrm>
          <a:prstGeom prst="rect">
            <a:avLst/>
          </a:prstGeom>
        </p:spPr>
        <p:txBody>
          <a:bodyPr vert="horz" wrap="square" lIns="0" tIns="0" rIns="0" bIns="0" rtlCol="0">
            <a:spAutoFit/>
          </a:bodyPr>
          <a:lstStyle/>
          <a:p>
            <a:pPr marL="172720">
              <a:lnSpc>
                <a:spcPct val="100000"/>
              </a:lnSpc>
              <a:tabLst>
                <a:tab pos="5483225" algn="l"/>
              </a:tabLst>
            </a:pPr>
            <a:r>
              <a:rPr lang="fr-FR" dirty="0"/>
              <a:t>Plusieurs Trajectoires	Le Petit Malin</a:t>
            </a:r>
          </a:p>
        </p:txBody>
      </p:sp>
      <p:sp>
        <p:nvSpPr>
          <p:cNvPr id="5" name="Émoticône 4"/>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8" name="ZoneTexte 7">
            <a:extLst>
              <a:ext uri="{FF2B5EF4-FFF2-40B4-BE49-F238E27FC236}">
                <a16:creationId xmlns:a16="http://schemas.microsoft.com/office/drawing/2014/main" id="{03DBEB1C-3DE6-4941-BEFF-B33E55850A48}"/>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70</a:t>
            </a:fld>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413184"/>
            <a:ext cx="8190865" cy="5160387"/>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6350">
              <a:lnSpc>
                <a:spcPct val="100000"/>
              </a:lnSpc>
              <a:spcBef>
                <a:spcPts val="430"/>
              </a:spcBef>
            </a:pPr>
            <a:r>
              <a:rPr lang="fr-FR" sz="1800" dirty="0">
                <a:latin typeface="Times New Roman"/>
                <a:cs typeface="Times New Roman"/>
              </a:rPr>
              <a:t>En</a:t>
            </a:r>
            <a:r>
              <a:rPr lang="fr-FR" sz="1800" spc="50" dirty="0">
                <a:latin typeface="Times New Roman"/>
                <a:cs typeface="Times New Roman"/>
              </a:rPr>
              <a:t> </a:t>
            </a:r>
            <a:r>
              <a:rPr lang="fr-FR" sz="1800" dirty="0">
                <a:latin typeface="Times New Roman"/>
                <a:cs typeface="Times New Roman"/>
              </a:rPr>
              <a:t>du</a:t>
            </a:r>
            <a:r>
              <a:rPr lang="fr-FR" sz="1800" spc="-10" dirty="0">
                <a:latin typeface="Times New Roman"/>
                <a:cs typeface="Times New Roman"/>
              </a:rPr>
              <a:t>e</a:t>
            </a:r>
            <a:r>
              <a:rPr lang="fr-FR" sz="1800" dirty="0">
                <a:latin typeface="Times New Roman"/>
                <a:cs typeface="Times New Roman"/>
              </a:rPr>
              <a:t>l,</a:t>
            </a:r>
            <a:r>
              <a:rPr lang="fr-FR" sz="1800" spc="5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es</a:t>
            </a:r>
            <a:r>
              <a:rPr lang="fr-FR" sz="1800" spc="55" dirty="0">
                <a:latin typeface="Times New Roman"/>
                <a:cs typeface="Times New Roman"/>
              </a:rPr>
              <a:t> </a:t>
            </a:r>
            <a:r>
              <a:rPr lang="fr-FR" sz="1800" dirty="0">
                <a:latin typeface="Times New Roman"/>
                <a:cs typeface="Times New Roman"/>
              </a:rPr>
              <a:t>patients</a:t>
            </a:r>
            <a:r>
              <a:rPr lang="fr-FR" sz="1800" spc="50" dirty="0">
                <a:latin typeface="Times New Roman"/>
                <a:cs typeface="Times New Roman"/>
              </a:rPr>
              <a:t> </a:t>
            </a:r>
            <a:r>
              <a:rPr lang="fr-FR" sz="1800" dirty="0">
                <a:latin typeface="Times New Roman"/>
                <a:cs typeface="Times New Roman"/>
              </a:rPr>
              <a:t>doiv</a:t>
            </a:r>
            <a:r>
              <a:rPr lang="fr-FR" sz="1800" spc="5" dirty="0">
                <a:latin typeface="Times New Roman"/>
                <a:cs typeface="Times New Roman"/>
              </a:rPr>
              <a:t>e</a:t>
            </a:r>
            <a:r>
              <a:rPr lang="fr-FR" sz="1800" spc="-15" dirty="0">
                <a:latin typeface="Times New Roman"/>
                <a:cs typeface="Times New Roman"/>
              </a:rPr>
              <a:t>n</a:t>
            </a:r>
            <a:r>
              <a:rPr lang="fr-FR" sz="1800" dirty="0">
                <a:latin typeface="Times New Roman"/>
                <a:cs typeface="Times New Roman"/>
              </a:rPr>
              <a:t>t</a:t>
            </a:r>
            <a:r>
              <a:rPr lang="fr-FR" sz="1800" spc="45" dirty="0">
                <a:latin typeface="Times New Roman"/>
                <a:cs typeface="Times New Roman"/>
              </a:rPr>
              <a:t> </a:t>
            </a:r>
            <a:r>
              <a:rPr lang="fr-FR" sz="1800" dirty="0">
                <a:latin typeface="Times New Roman"/>
                <a:cs typeface="Times New Roman"/>
              </a:rPr>
              <a:t>env</a:t>
            </a:r>
            <a:r>
              <a:rPr lang="fr-FR" sz="1800" spc="-10" dirty="0">
                <a:latin typeface="Times New Roman"/>
                <a:cs typeface="Times New Roman"/>
              </a:rPr>
              <a:t>o</a:t>
            </a:r>
            <a:r>
              <a:rPr lang="fr-FR" sz="1800" spc="10" dirty="0">
                <a:latin typeface="Times New Roman"/>
                <a:cs typeface="Times New Roman"/>
              </a:rPr>
              <a:t>y</a:t>
            </a:r>
            <a:r>
              <a:rPr lang="fr-FR" sz="1800" dirty="0">
                <a:latin typeface="Times New Roman"/>
                <a:cs typeface="Times New Roman"/>
              </a:rPr>
              <a:t>er</a:t>
            </a:r>
            <a:r>
              <a:rPr lang="fr-FR" sz="1800" spc="50" dirty="0">
                <a:latin typeface="Times New Roman"/>
                <a:cs typeface="Times New Roman"/>
              </a:rPr>
              <a:t> </a:t>
            </a:r>
            <a:r>
              <a:rPr lang="fr-FR" sz="1800" dirty="0">
                <a:latin typeface="Times New Roman"/>
                <a:cs typeface="Times New Roman"/>
              </a:rPr>
              <a:t>une</a:t>
            </a:r>
            <a:r>
              <a:rPr lang="fr-FR" sz="1800" spc="45"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spc="-10" dirty="0">
                <a:latin typeface="Times New Roman"/>
                <a:cs typeface="Times New Roman"/>
              </a:rPr>
              <a:t>l</a:t>
            </a:r>
            <a:r>
              <a:rPr lang="fr-FR" sz="1800" dirty="0">
                <a:latin typeface="Times New Roman"/>
                <a:cs typeface="Times New Roman"/>
              </a:rPr>
              <a:t>e</a:t>
            </a:r>
            <a:r>
              <a:rPr lang="fr-FR" sz="1800" spc="45" dirty="0">
                <a:latin typeface="Times New Roman"/>
                <a:cs typeface="Times New Roman"/>
              </a:rPr>
              <a:t> </a:t>
            </a:r>
            <a:r>
              <a:rPr lang="fr-FR" sz="1800" dirty="0">
                <a:latin typeface="Times New Roman"/>
                <a:cs typeface="Times New Roman"/>
              </a:rPr>
              <a:t>en</a:t>
            </a:r>
            <a:r>
              <a:rPr lang="fr-FR" sz="1800" spc="4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ous</a:t>
            </a:r>
            <a:r>
              <a:rPr lang="fr-FR" sz="1800" spc="-10" dirty="0">
                <a:latin typeface="Times New Roman"/>
                <a:cs typeface="Times New Roman"/>
              </a:rPr>
              <a:t>s</a:t>
            </a:r>
            <a:r>
              <a:rPr lang="fr-FR" sz="1800" dirty="0">
                <a:latin typeface="Times New Roman"/>
                <a:cs typeface="Times New Roman"/>
              </a:rPr>
              <a:t>e</a:t>
            </a:r>
            <a:r>
              <a:rPr lang="fr-FR" sz="1800" spc="60" dirty="0">
                <a:latin typeface="Times New Roman"/>
                <a:cs typeface="Times New Roman"/>
              </a:rPr>
              <a:t> </a:t>
            </a:r>
            <a:r>
              <a:rPr lang="fr-FR" sz="1800" dirty="0">
                <a:latin typeface="Times New Roman"/>
                <a:cs typeface="Times New Roman"/>
              </a:rPr>
              <a:t>sur</a:t>
            </a:r>
            <a:r>
              <a:rPr lang="fr-FR" sz="1800" spc="50" dirty="0">
                <a:latin typeface="Times New Roman"/>
                <a:cs typeface="Times New Roman"/>
              </a:rPr>
              <a:t> </a:t>
            </a:r>
            <a:r>
              <a:rPr lang="fr-FR" sz="1800" dirty="0">
                <a:latin typeface="Times New Roman"/>
                <a:cs typeface="Times New Roman"/>
              </a:rPr>
              <a:t>le</a:t>
            </a:r>
            <a:r>
              <a:rPr lang="fr-FR" sz="1800" spc="45" dirty="0">
                <a:latin typeface="Times New Roman"/>
                <a:cs typeface="Times New Roman"/>
              </a:rPr>
              <a:t> </a:t>
            </a:r>
            <a:r>
              <a:rPr lang="fr-FR" sz="1800" dirty="0">
                <a:latin typeface="Times New Roman"/>
                <a:cs typeface="Times New Roman"/>
              </a:rPr>
              <a:t>f</a:t>
            </a:r>
            <a:r>
              <a:rPr lang="fr-FR" sz="1800" spc="-15" dirty="0">
                <a:latin typeface="Times New Roman"/>
                <a:cs typeface="Times New Roman"/>
              </a:rPr>
              <a:t>r</a:t>
            </a:r>
            <a:r>
              <a:rPr lang="fr-FR" sz="1800" dirty="0">
                <a:latin typeface="Times New Roman"/>
                <a:cs typeface="Times New Roman"/>
              </a:rPr>
              <a:t>ont</a:t>
            </a:r>
            <a:r>
              <a:rPr lang="fr-FR" sz="1800" spc="5" dirty="0">
                <a:latin typeface="Times New Roman"/>
                <a:cs typeface="Times New Roman"/>
              </a:rPr>
              <a:t>a</a:t>
            </a:r>
            <a:r>
              <a:rPr lang="fr-FR" sz="1800" dirty="0">
                <a:latin typeface="Times New Roman"/>
                <a:cs typeface="Times New Roman"/>
              </a:rPr>
              <a:t>l</a:t>
            </a:r>
            <a:r>
              <a:rPr lang="fr-FR" sz="1800" spc="45" dirty="0">
                <a:latin typeface="Times New Roman"/>
                <a:cs typeface="Times New Roman"/>
              </a:rPr>
              <a:t> </a:t>
            </a:r>
            <a:r>
              <a:rPr lang="fr-FR" sz="1800" dirty="0">
                <a:latin typeface="Times New Roman"/>
                <a:cs typeface="Times New Roman"/>
              </a:rPr>
              <a:t>l’un</a:t>
            </a:r>
            <a:r>
              <a:rPr lang="fr-FR" sz="1800" spc="45" dirty="0">
                <a:latin typeface="Times New Roman"/>
                <a:cs typeface="Times New Roman"/>
              </a:rPr>
              <a:t> </a:t>
            </a:r>
            <a:r>
              <a:rPr lang="fr-FR" sz="1800" dirty="0">
                <a:latin typeface="Times New Roman"/>
                <a:cs typeface="Times New Roman"/>
              </a:rPr>
              <a:t>ap</a:t>
            </a:r>
            <a:r>
              <a:rPr lang="fr-FR" sz="1800" spc="-10" dirty="0">
                <a:latin typeface="Times New Roman"/>
                <a:cs typeface="Times New Roman"/>
              </a:rPr>
              <a:t>r</a:t>
            </a:r>
            <a:r>
              <a:rPr lang="fr-FR" sz="1800" dirty="0">
                <a:latin typeface="Times New Roman"/>
                <a:cs typeface="Times New Roman"/>
              </a:rPr>
              <a:t>ès</a:t>
            </a:r>
            <a:r>
              <a:rPr lang="fr-FR" sz="1800" spc="4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utre sans que</a:t>
            </a:r>
            <a:r>
              <a:rPr lang="fr-FR" sz="1800" spc="-5" dirty="0">
                <a:latin typeface="Times New Roman"/>
                <a:cs typeface="Times New Roman"/>
              </a:rPr>
              <a:t> </a:t>
            </a:r>
            <a:r>
              <a:rPr lang="fr-FR" sz="1800" dirty="0">
                <a:latin typeface="Times New Roman"/>
                <a:cs typeface="Times New Roman"/>
              </a:rPr>
              <a:t>ce derni</a:t>
            </a:r>
            <a:r>
              <a:rPr lang="fr-FR" sz="1800" spc="5" dirty="0">
                <a:latin typeface="Times New Roman"/>
                <a:cs typeface="Times New Roman"/>
              </a:rPr>
              <a:t>e</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ne</a:t>
            </a:r>
            <a:r>
              <a:rPr lang="fr-FR" sz="1800" spc="10" dirty="0">
                <a:latin typeface="Times New Roman"/>
                <a:cs typeface="Times New Roman"/>
              </a:rPr>
              <a:t> </a:t>
            </a:r>
            <a:r>
              <a:rPr lang="fr-FR" sz="1800" dirty="0">
                <a:latin typeface="Times New Roman"/>
                <a:cs typeface="Times New Roman"/>
              </a:rPr>
              <a:t>la</a:t>
            </a:r>
            <a:r>
              <a:rPr lang="fr-FR" sz="1800" spc="-15" dirty="0">
                <a:latin typeface="Times New Roman"/>
                <a:cs typeface="Times New Roman"/>
              </a:rPr>
              <a:t> </a:t>
            </a:r>
            <a:r>
              <a:rPr lang="fr-FR" sz="1800" dirty="0">
                <a:latin typeface="Times New Roman"/>
                <a:cs typeface="Times New Roman"/>
              </a:rPr>
              <a:t>rat</a:t>
            </a:r>
            <a:r>
              <a:rPr lang="fr-FR" sz="1800" spc="5" dirty="0">
                <a:latin typeface="Times New Roman"/>
                <a:cs typeface="Times New Roman"/>
              </a:rPr>
              <a:t>t</a:t>
            </a:r>
            <a:r>
              <a:rPr lang="fr-FR" sz="1800" dirty="0">
                <a:latin typeface="Times New Roman"/>
                <a:cs typeface="Times New Roman"/>
              </a:rPr>
              <a:t>rape</a:t>
            </a:r>
            <a:r>
              <a:rPr lang="fr-FR" sz="1800" spc="-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 son deux</a:t>
            </a:r>
            <a:r>
              <a:rPr lang="fr-FR" sz="1800" spc="5" dirty="0">
                <a:latin typeface="Times New Roman"/>
                <a:cs typeface="Times New Roman"/>
              </a:rPr>
              <a:t>i</a:t>
            </a:r>
            <a:r>
              <a:rPr lang="fr-FR" sz="1800" dirty="0">
                <a:latin typeface="Times New Roman"/>
                <a:cs typeface="Times New Roman"/>
              </a:rPr>
              <a:t>ème</a:t>
            </a:r>
            <a:r>
              <a:rPr lang="fr-FR" sz="1800" spc="-15" dirty="0">
                <a:latin typeface="Times New Roman"/>
                <a:cs typeface="Times New Roman"/>
              </a:rPr>
              <a:t> </a:t>
            </a:r>
            <a:r>
              <a:rPr lang="fr-FR" sz="1800" dirty="0">
                <a:latin typeface="Times New Roman"/>
                <a:cs typeface="Times New Roman"/>
              </a:rPr>
              <a:t>rebond.</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6350" lvl="1" indent="-285750">
              <a:spcBef>
                <a:spcPts val="430"/>
              </a:spcBef>
              <a:buFont typeface="Arial" panose="020B0604020202020204" pitchFamily="34" charset="0"/>
              <a:buChar char="•"/>
              <a:tabLst>
                <a:tab pos="910590" algn="l"/>
              </a:tabLst>
            </a:pPr>
            <a:r>
              <a:rPr lang="fr-FR" dirty="0">
                <a:latin typeface="Times New Roman"/>
                <a:cs typeface="Times New Roman"/>
              </a:rPr>
              <a:t>Autoriser un deuxième rebond selon les aptitudes.</a:t>
            </a:r>
          </a:p>
          <a:p>
            <a:pPr marL="298450" marR="6350" lvl="1" indent="-285750">
              <a:spcBef>
                <a:spcPts val="430"/>
              </a:spcBef>
              <a:buFont typeface="Arial" panose="020B0604020202020204" pitchFamily="34" charset="0"/>
              <a:buChar char="•"/>
              <a:tabLst>
                <a:tab pos="910590" algn="l"/>
              </a:tabLst>
            </a:pPr>
            <a:r>
              <a:rPr lang="fr-FR" dirty="0">
                <a:latin typeface="Times New Roman"/>
                <a:cs typeface="Times New Roman"/>
              </a:rPr>
              <a:t>Modifier le choix de la balle (mousse, ballon paille).</a:t>
            </a:r>
          </a:p>
          <a:p>
            <a:pPr marL="298450" marR="6350" lvl="1" indent="-285750">
              <a:spcBef>
                <a:spcPts val="430"/>
              </a:spcBef>
              <a:buFont typeface="Arial" panose="020B0604020202020204" pitchFamily="34" charset="0"/>
              <a:buChar char="•"/>
              <a:tabLst>
                <a:tab pos="910590" algn="l"/>
              </a:tabLst>
            </a:pPr>
            <a:r>
              <a:rPr lang="fr-FR" dirty="0">
                <a:latin typeface="Times New Roman"/>
                <a:cs typeface="Times New Roman"/>
              </a:rPr>
              <a:t>Sous forme de tournante, à chaque fois qu’un patient perd, il est éliminé de la partie.</a:t>
            </a:r>
          </a:p>
          <a:p>
            <a:pPr lvl="1">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nSpc>
                <a:spcPct val="100000"/>
              </a:lnSpc>
              <a:spcBef>
                <a:spcPts val="430"/>
              </a:spcBef>
            </a:pPr>
            <a:r>
              <a:rPr lang="fr-FR" sz="1800" spc="-5" dirty="0">
                <a:latin typeface="Times New Roman"/>
                <a:cs typeface="Times New Roman"/>
              </a:rPr>
              <a:t>C</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u</a:t>
            </a:r>
            <a:r>
              <a:rPr lang="fr-FR" sz="1800" spc="15" dirty="0">
                <a:latin typeface="Times New Roman"/>
                <a:cs typeface="Times New Roman"/>
              </a:rPr>
              <a:t> </a:t>
            </a:r>
            <a:r>
              <a:rPr lang="fr-FR" sz="1800" dirty="0">
                <a:latin typeface="Times New Roman"/>
                <a:cs typeface="Times New Roman"/>
              </a:rPr>
              <a:t>dé</a:t>
            </a:r>
            <a:r>
              <a:rPr lang="fr-FR" sz="1800" spc="-10" dirty="0">
                <a:latin typeface="Times New Roman"/>
                <a:cs typeface="Times New Roman"/>
              </a:rPr>
              <a:t>v</a:t>
            </a:r>
            <a:r>
              <a:rPr lang="fr-FR" sz="1800" dirty="0">
                <a:latin typeface="Times New Roman"/>
                <a:cs typeface="Times New Roman"/>
              </a:rPr>
              <a:t>e</a:t>
            </a:r>
            <a:r>
              <a:rPr lang="fr-FR" sz="1800" spc="5" dirty="0">
                <a:latin typeface="Times New Roman"/>
                <a:cs typeface="Times New Roman"/>
              </a:rPr>
              <a:t>l</a:t>
            </a:r>
            <a:r>
              <a:rPr lang="fr-FR" sz="1800" dirty="0">
                <a:latin typeface="Times New Roman"/>
                <a:cs typeface="Times New Roman"/>
              </a:rPr>
              <a:t>op</a:t>
            </a:r>
            <a:r>
              <a:rPr lang="fr-FR" sz="1800" spc="-15" dirty="0">
                <a:latin typeface="Times New Roman"/>
                <a:cs typeface="Times New Roman"/>
              </a:rPr>
              <a:t>p</a:t>
            </a:r>
            <a:r>
              <a:rPr lang="fr-FR" sz="1800" dirty="0">
                <a:latin typeface="Times New Roman"/>
                <a:cs typeface="Times New Roman"/>
              </a:rPr>
              <a:t>e</a:t>
            </a:r>
            <a:r>
              <a:rPr lang="fr-FR" sz="1800" spc="25" dirty="0">
                <a:latin typeface="Times New Roman"/>
                <a:cs typeface="Times New Roman"/>
              </a:rPr>
              <a:t> </a:t>
            </a:r>
            <a:r>
              <a:rPr lang="fr-FR" sz="1800" dirty="0">
                <a:latin typeface="Times New Roman"/>
                <a:cs typeface="Times New Roman"/>
              </a:rPr>
              <a:t>la</a:t>
            </a:r>
            <a:r>
              <a:rPr lang="fr-FR" sz="1800" spc="20" dirty="0">
                <a:latin typeface="Times New Roman"/>
                <a:cs typeface="Times New Roman"/>
              </a:rPr>
              <a:t> </a:t>
            </a:r>
            <a:r>
              <a:rPr lang="fr-FR" sz="1800" dirty="0">
                <a:latin typeface="Times New Roman"/>
                <a:cs typeface="Times New Roman"/>
              </a:rPr>
              <a:t>comba</a:t>
            </a:r>
            <a:r>
              <a:rPr lang="fr-FR" sz="1800" spc="-10" dirty="0">
                <a:latin typeface="Times New Roman"/>
                <a:cs typeface="Times New Roman"/>
              </a:rPr>
              <a:t>t</a:t>
            </a:r>
            <a:r>
              <a:rPr lang="fr-FR" sz="1800" dirty="0">
                <a:latin typeface="Times New Roman"/>
                <a:cs typeface="Times New Roman"/>
              </a:rPr>
              <a:t>iv</a:t>
            </a:r>
            <a:r>
              <a:rPr lang="fr-FR" sz="1800" spc="5" dirty="0">
                <a:latin typeface="Times New Roman"/>
                <a:cs typeface="Times New Roman"/>
              </a:rPr>
              <a:t>i</a:t>
            </a:r>
            <a:r>
              <a:rPr lang="fr-FR" sz="1800" spc="-10" dirty="0">
                <a:latin typeface="Times New Roman"/>
                <a:cs typeface="Times New Roman"/>
              </a:rPr>
              <a:t>t</a:t>
            </a:r>
            <a:r>
              <a:rPr lang="fr-FR" sz="1800" dirty="0">
                <a:latin typeface="Times New Roman"/>
                <a:cs typeface="Times New Roman"/>
              </a:rPr>
              <a:t>é,</a:t>
            </a:r>
            <a:r>
              <a:rPr lang="fr-FR" sz="1800" spc="30" dirty="0">
                <a:latin typeface="Times New Roman"/>
                <a:cs typeface="Times New Roman"/>
              </a:rPr>
              <a:t> </a:t>
            </a:r>
            <a:r>
              <a:rPr lang="fr-FR" sz="1800" dirty="0">
                <a:latin typeface="Times New Roman"/>
                <a:cs typeface="Times New Roman"/>
              </a:rPr>
              <a:t>l’oppos</a:t>
            </a:r>
            <a:r>
              <a:rPr lang="fr-FR" sz="1800" spc="-10" dirty="0">
                <a:latin typeface="Times New Roman"/>
                <a:cs typeface="Times New Roman"/>
              </a:rPr>
              <a:t>i</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a:t>
            </a:r>
            <a:r>
              <a:rPr lang="fr-FR" sz="1800" spc="10" dirty="0">
                <a:latin typeface="Times New Roman"/>
                <a:cs typeface="Times New Roman"/>
              </a:rPr>
              <a:t> </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sens</a:t>
            </a:r>
            <a:r>
              <a:rPr lang="fr-FR" sz="1800" spc="25" dirty="0">
                <a:latin typeface="Times New Roman"/>
                <a:cs typeface="Times New Roman"/>
              </a:rPr>
              <a:t> </a:t>
            </a:r>
            <a:r>
              <a:rPr lang="fr-FR" sz="1800" dirty="0">
                <a:latin typeface="Times New Roman"/>
                <a:cs typeface="Times New Roman"/>
              </a:rPr>
              <a:t>tact</a:t>
            </a:r>
            <a:r>
              <a:rPr lang="fr-FR" sz="1800" spc="5" dirty="0">
                <a:latin typeface="Times New Roman"/>
                <a:cs typeface="Times New Roman"/>
              </a:rPr>
              <a:t>i</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a:t>
            </a:r>
            <a:r>
              <a:rPr lang="fr-FR" sz="1800" spc="3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a:t>
            </a:r>
            <a:r>
              <a:rPr lang="fr-FR" sz="1800" spc="10" dirty="0">
                <a:latin typeface="Times New Roman"/>
                <a:cs typeface="Times New Roman"/>
              </a:rPr>
              <a:t> </a:t>
            </a:r>
            <a:r>
              <a:rPr lang="fr-FR" sz="1800" dirty="0">
                <a:latin typeface="Times New Roman"/>
                <a:cs typeface="Times New Roman"/>
              </a:rPr>
              <a:t>rech</a:t>
            </a:r>
            <a:r>
              <a:rPr lang="fr-FR" sz="1800" spc="5" dirty="0">
                <a:latin typeface="Times New Roman"/>
                <a:cs typeface="Times New Roman"/>
              </a:rPr>
              <a:t>e</a:t>
            </a:r>
            <a:r>
              <a:rPr lang="fr-FR" sz="1800" dirty="0">
                <a:latin typeface="Times New Roman"/>
                <a:cs typeface="Times New Roman"/>
              </a:rPr>
              <a:t>rc</a:t>
            </a:r>
            <a:r>
              <a:rPr lang="fr-FR" sz="1800" spc="-15" dirty="0">
                <a:latin typeface="Times New Roman"/>
                <a:cs typeface="Times New Roman"/>
              </a:rPr>
              <a:t>h</a:t>
            </a:r>
            <a:r>
              <a:rPr lang="fr-FR" sz="1800" dirty="0">
                <a:latin typeface="Times New Roman"/>
                <a:cs typeface="Times New Roman"/>
              </a:rPr>
              <a:t>e</a:t>
            </a:r>
            <a:r>
              <a:rPr lang="fr-FR" sz="1800" spc="30" dirty="0">
                <a:latin typeface="Times New Roman"/>
                <a:cs typeface="Times New Roman"/>
              </a:rPr>
              <a:t> </a:t>
            </a:r>
            <a:r>
              <a:rPr lang="fr-FR" sz="1800" dirty="0">
                <a:latin typeface="Times New Roman"/>
                <a:cs typeface="Times New Roman"/>
              </a:rPr>
              <a:t>de</a:t>
            </a:r>
            <a:r>
              <a:rPr lang="fr-FR" sz="1800" spc="20" dirty="0">
                <a:latin typeface="Times New Roman"/>
                <a:cs typeface="Times New Roman"/>
              </a:rPr>
              <a:t> </a:t>
            </a:r>
            <a:r>
              <a:rPr lang="fr-FR" sz="1800" dirty="0">
                <a:latin typeface="Times New Roman"/>
                <a:cs typeface="Times New Roman"/>
              </a:rPr>
              <a:t>va</a:t>
            </a:r>
            <a:r>
              <a:rPr lang="fr-FR" sz="1800" spc="-10" dirty="0">
                <a:latin typeface="Times New Roman"/>
                <a:cs typeface="Times New Roman"/>
              </a:rPr>
              <a:t>r</a:t>
            </a:r>
            <a:r>
              <a:rPr lang="fr-FR" sz="1800" dirty="0">
                <a:latin typeface="Times New Roman"/>
                <a:cs typeface="Times New Roman"/>
              </a:rPr>
              <a:t>i</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ons de</a:t>
            </a:r>
            <a:r>
              <a:rPr lang="fr-FR" sz="1800" spc="-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a:t>
            </a:r>
            <a:r>
              <a:rPr lang="fr-FR" sz="1800" spc="5" dirty="0">
                <a:latin typeface="Times New Roman"/>
                <a:cs typeface="Times New Roman"/>
              </a:rPr>
              <a:t>e</a:t>
            </a:r>
            <a:r>
              <a:rPr lang="fr-FR" sz="1800" dirty="0">
                <a:latin typeface="Times New Roman"/>
                <a:cs typeface="Times New Roman"/>
              </a:rPr>
              <a:t>s</a:t>
            </a:r>
            <a:r>
              <a:rPr lang="fr-FR" sz="1800" spc="-30" dirty="0">
                <a:latin typeface="Times New Roman"/>
                <a:cs typeface="Times New Roman"/>
              </a:rPr>
              <a:t> </a:t>
            </a:r>
            <a:r>
              <a:rPr lang="fr-FR" sz="1800" dirty="0">
                <a:latin typeface="Times New Roman"/>
                <a:cs typeface="Times New Roman"/>
              </a:rPr>
              <a:t>pour</a:t>
            </a:r>
            <a:r>
              <a:rPr lang="fr-FR" sz="1800" spc="5" dirty="0">
                <a:latin typeface="Times New Roman"/>
                <a:cs typeface="Times New Roman"/>
              </a:rPr>
              <a:t> </a:t>
            </a:r>
            <a:r>
              <a:rPr lang="fr-FR" sz="1800" dirty="0">
                <a:latin typeface="Times New Roman"/>
                <a:cs typeface="Times New Roman"/>
              </a:rPr>
              <a:t>gagn</a:t>
            </a:r>
            <a:r>
              <a:rPr lang="fr-FR" sz="1800" spc="5" dirty="0">
                <a:latin typeface="Times New Roman"/>
                <a:cs typeface="Times New Roman"/>
              </a:rPr>
              <a:t>e</a:t>
            </a:r>
            <a:r>
              <a:rPr lang="fr-FR" sz="1800" spc="-95" dirty="0">
                <a:latin typeface="Times New Roman"/>
                <a:cs typeface="Times New Roman"/>
              </a:rPr>
              <a:t>r</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spcBef>
                <a:spcPts val="430"/>
              </a:spcBef>
              <a:tabLst>
                <a:tab pos="910590" algn="l"/>
              </a:tabLst>
            </a:pPr>
            <a:r>
              <a:rPr lang="fr-FR" spc="-5" dirty="0">
                <a:latin typeface="Times New Roman"/>
                <a:cs typeface="Times New Roman"/>
              </a:rPr>
              <a:t>Balle en mousse ou Ballon paille.</a:t>
            </a:r>
          </a:p>
          <a:p>
            <a:pPr marL="584200">
              <a:lnSpc>
                <a:spcPct val="100000"/>
              </a:lnSpc>
              <a:spcBef>
                <a:spcPts val="430"/>
              </a:spcBef>
            </a:pPr>
            <a:endParaRPr lang="fr-FR" sz="1800" dirty="0">
              <a:latin typeface="Times New Roman"/>
              <a:cs typeface="Times New Roman"/>
            </a:endParaRPr>
          </a:p>
        </p:txBody>
      </p:sp>
      <p:sp>
        <p:nvSpPr>
          <p:cNvPr id="4" name="object 4"/>
          <p:cNvSpPr txBox="1"/>
          <p:nvPr/>
        </p:nvSpPr>
        <p:spPr>
          <a:xfrm>
            <a:off x="6742938" y="285507"/>
            <a:ext cx="3099562"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Main Nue</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Plusieurs Trajectoires</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95EECC13-5368-4E96-A304-AE8F509D3D6A}"/>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71</a:t>
            </a:fld>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55700" y="1675641"/>
            <a:ext cx="8441943" cy="2639184"/>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En </a:t>
            </a:r>
            <a:r>
              <a:rPr lang="fr-FR" sz="1800" spc="-145" dirty="0">
                <a:latin typeface="Times New Roman"/>
                <a:cs typeface="Times New Roman"/>
              </a:rPr>
              <a:t> </a:t>
            </a:r>
            <a:r>
              <a:rPr lang="fr-FR" sz="1800" dirty="0">
                <a:latin typeface="Times New Roman"/>
                <a:cs typeface="Times New Roman"/>
              </a:rPr>
              <a:t>du</a:t>
            </a:r>
            <a:r>
              <a:rPr lang="fr-FR" sz="1800" spc="-10" dirty="0">
                <a:latin typeface="Times New Roman"/>
                <a:cs typeface="Times New Roman"/>
              </a:rPr>
              <a:t>e</a:t>
            </a:r>
            <a:r>
              <a:rPr lang="fr-FR" sz="1800" dirty="0">
                <a:latin typeface="Times New Roman"/>
                <a:cs typeface="Times New Roman"/>
              </a:rPr>
              <a:t>l, </a:t>
            </a:r>
            <a:r>
              <a:rPr lang="fr-FR" sz="1800" spc="-145"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es </a:t>
            </a:r>
            <a:r>
              <a:rPr lang="fr-FR" sz="1800" spc="-145" dirty="0">
                <a:latin typeface="Times New Roman"/>
                <a:cs typeface="Times New Roman"/>
              </a:rPr>
              <a:t> </a:t>
            </a:r>
            <a:r>
              <a:rPr lang="fr-FR" sz="1800" dirty="0">
                <a:latin typeface="Times New Roman"/>
                <a:cs typeface="Times New Roman"/>
              </a:rPr>
              <a:t>patients </a:t>
            </a:r>
            <a:r>
              <a:rPr lang="fr-FR" sz="1800" spc="-150" dirty="0">
                <a:latin typeface="Times New Roman"/>
                <a:cs typeface="Times New Roman"/>
              </a:rPr>
              <a:t> </a:t>
            </a:r>
            <a:r>
              <a:rPr lang="fr-FR" sz="1800" dirty="0">
                <a:latin typeface="Times New Roman"/>
                <a:cs typeface="Times New Roman"/>
              </a:rPr>
              <a:t>sont </a:t>
            </a:r>
            <a:r>
              <a:rPr lang="fr-FR" sz="1800" spc="-160" dirty="0">
                <a:latin typeface="Times New Roman"/>
                <a:cs typeface="Times New Roman"/>
              </a:rPr>
              <a:t> </a:t>
            </a:r>
            <a:r>
              <a:rPr lang="fr-FR" sz="1800" dirty="0">
                <a:latin typeface="Times New Roman"/>
                <a:cs typeface="Times New Roman"/>
              </a:rPr>
              <a:t>confr</a:t>
            </a:r>
            <a:r>
              <a:rPr lang="fr-FR" sz="1800" spc="-15" dirty="0">
                <a:latin typeface="Times New Roman"/>
                <a:cs typeface="Times New Roman"/>
              </a:rPr>
              <a:t>o</a:t>
            </a:r>
            <a:r>
              <a:rPr lang="fr-FR" sz="1800" dirty="0">
                <a:latin typeface="Times New Roman"/>
                <a:cs typeface="Times New Roman"/>
              </a:rPr>
              <a:t>nt</a:t>
            </a:r>
            <a:r>
              <a:rPr lang="fr-FR" sz="1800" spc="5" dirty="0">
                <a:latin typeface="Times New Roman"/>
                <a:cs typeface="Times New Roman"/>
              </a:rPr>
              <a:t>é</a:t>
            </a:r>
            <a:r>
              <a:rPr lang="fr-FR" sz="1800" dirty="0">
                <a:latin typeface="Times New Roman"/>
                <a:cs typeface="Times New Roman"/>
              </a:rPr>
              <a:t>s </a:t>
            </a:r>
            <a:r>
              <a:rPr lang="fr-FR" sz="1800" spc="-145" dirty="0">
                <a:latin typeface="Times New Roman"/>
                <a:cs typeface="Times New Roman"/>
              </a:rPr>
              <a:t> </a:t>
            </a:r>
            <a:r>
              <a:rPr lang="fr-FR" sz="1800" dirty="0">
                <a:latin typeface="Times New Roman"/>
                <a:cs typeface="Times New Roman"/>
              </a:rPr>
              <a:t>à </a:t>
            </a:r>
            <a:r>
              <a:rPr lang="fr-FR" sz="1800" spc="-155" dirty="0">
                <a:latin typeface="Times New Roman"/>
                <a:cs typeface="Times New Roman"/>
              </a:rPr>
              <a:t> </a:t>
            </a:r>
            <a:r>
              <a:rPr lang="fr-FR" sz="1800" dirty="0">
                <a:latin typeface="Times New Roman"/>
                <a:cs typeface="Times New Roman"/>
              </a:rPr>
              <a:t>une </a:t>
            </a:r>
            <a:r>
              <a:rPr lang="fr-FR" sz="1800" spc="-155" dirty="0">
                <a:latin typeface="Times New Roman"/>
                <a:cs typeface="Times New Roman"/>
              </a:rPr>
              <a:t> </a:t>
            </a:r>
            <a:r>
              <a:rPr lang="fr-FR" sz="1800" dirty="0">
                <a:latin typeface="Times New Roman"/>
                <a:cs typeface="Times New Roman"/>
              </a:rPr>
              <a:t>sit</a:t>
            </a:r>
            <a:r>
              <a:rPr lang="fr-FR" sz="1800" spc="-10" dirty="0">
                <a:latin typeface="Times New Roman"/>
                <a:cs typeface="Times New Roman"/>
              </a:rPr>
              <a:t>ua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 </a:t>
            </a:r>
            <a:r>
              <a:rPr lang="fr-FR" sz="1800" spc="-14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 </a:t>
            </a:r>
            <a:r>
              <a:rPr lang="fr-FR" sz="1800" spc="-155" dirty="0">
                <a:latin typeface="Times New Roman"/>
                <a:cs typeface="Times New Roman"/>
              </a:rPr>
              <a:t> </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u </a:t>
            </a:r>
            <a:r>
              <a:rPr lang="fr-FR" sz="1800" spc="-155" dirty="0">
                <a:latin typeface="Times New Roman"/>
                <a:cs typeface="Times New Roman"/>
              </a:rPr>
              <a:t> </a:t>
            </a:r>
            <a:r>
              <a:rPr lang="fr-FR" sz="1800" spc="-10" dirty="0">
                <a:latin typeface="Times New Roman"/>
                <a:cs typeface="Times New Roman"/>
              </a:rPr>
              <a:t>t</a:t>
            </a:r>
            <a:r>
              <a:rPr lang="fr-FR" sz="1800" spc="10" dirty="0">
                <a:latin typeface="Times New Roman"/>
                <a:cs typeface="Times New Roman"/>
              </a:rPr>
              <a:t>y</a:t>
            </a:r>
            <a:r>
              <a:rPr lang="fr-FR" sz="1800" dirty="0">
                <a:latin typeface="Times New Roman"/>
                <a:cs typeface="Times New Roman"/>
              </a:rPr>
              <a:t>pe </a:t>
            </a:r>
            <a:r>
              <a:rPr lang="fr-FR" sz="1800" spc="-15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a</a:t>
            </a:r>
            <a:r>
              <a:rPr lang="fr-FR" sz="1800" spc="5" dirty="0">
                <a:latin typeface="Times New Roman"/>
                <a:cs typeface="Times New Roman"/>
              </a:rPr>
              <a:t>t</a:t>
            </a:r>
            <a:r>
              <a:rPr lang="fr-FR" sz="1800" dirty="0">
                <a:latin typeface="Times New Roman"/>
                <a:cs typeface="Times New Roman"/>
              </a:rPr>
              <a:t>ch </a:t>
            </a:r>
            <a:r>
              <a:rPr lang="fr-FR" sz="1800" spc="-150" dirty="0">
                <a:latin typeface="Times New Roman"/>
                <a:cs typeface="Times New Roman"/>
              </a:rPr>
              <a:t> </a:t>
            </a:r>
            <a:r>
              <a:rPr lang="fr-FR" sz="1800" dirty="0">
                <a:latin typeface="Times New Roman"/>
                <a:cs typeface="Times New Roman"/>
              </a:rPr>
              <a:t>sur </a:t>
            </a:r>
            <a:r>
              <a:rPr lang="fr-FR" sz="1800" spc="-150" dirty="0">
                <a:latin typeface="Times New Roman"/>
                <a:cs typeface="Times New Roman"/>
              </a:rPr>
              <a:t> </a:t>
            </a:r>
            <a:r>
              <a:rPr lang="fr-FR" sz="1800" dirty="0">
                <a:latin typeface="Times New Roman"/>
                <a:cs typeface="Times New Roman"/>
              </a:rPr>
              <a:t>un </a:t>
            </a:r>
            <a:r>
              <a:rPr lang="fr-FR" sz="1800" spc="-160" dirty="0">
                <a:latin typeface="Times New Roman"/>
                <a:cs typeface="Times New Roman"/>
              </a:rPr>
              <a:t> </a:t>
            </a:r>
            <a:r>
              <a:rPr lang="fr-FR" sz="1800" spc="-10" dirty="0">
                <a:latin typeface="Times New Roman"/>
                <a:cs typeface="Times New Roman"/>
              </a:rPr>
              <a:t>t</a:t>
            </a:r>
            <a:r>
              <a:rPr lang="fr-FR" sz="1800" dirty="0">
                <a:latin typeface="Times New Roman"/>
                <a:cs typeface="Times New Roman"/>
              </a:rPr>
              <a:t>erra</a:t>
            </a:r>
            <a:r>
              <a:rPr lang="fr-FR" sz="1800" spc="5" dirty="0">
                <a:latin typeface="Times New Roman"/>
                <a:cs typeface="Times New Roman"/>
              </a:rPr>
              <a:t>i</a:t>
            </a:r>
            <a:r>
              <a:rPr lang="fr-FR" sz="1800" dirty="0">
                <a:latin typeface="Times New Roman"/>
                <a:cs typeface="Times New Roman"/>
              </a:rPr>
              <a:t>n aménagé ad</a:t>
            </a:r>
            <a:r>
              <a:rPr lang="fr-FR" sz="1800" spc="5" dirty="0">
                <a:latin typeface="Times New Roman"/>
                <a:cs typeface="Times New Roman"/>
              </a:rPr>
              <a:t>a</a:t>
            </a:r>
            <a:r>
              <a:rPr lang="fr-FR" sz="1800" dirty="0">
                <a:latin typeface="Times New Roman"/>
                <a:cs typeface="Times New Roman"/>
              </a:rPr>
              <a:t>pté</a:t>
            </a:r>
            <a:r>
              <a:rPr lang="fr-FR" sz="1800" spc="-10" dirty="0">
                <a:latin typeface="Times New Roman"/>
                <a:cs typeface="Times New Roman"/>
              </a:rPr>
              <a:t> </a:t>
            </a:r>
            <a:r>
              <a:rPr lang="fr-FR" sz="1800" dirty="0">
                <a:latin typeface="Times New Roman"/>
                <a:cs typeface="Times New Roman"/>
              </a:rPr>
              <a:t>à</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ur</a:t>
            </a:r>
            <a:r>
              <a:rPr lang="fr-FR" sz="1800" spc="-5" dirty="0">
                <a:latin typeface="Times New Roman"/>
                <a:cs typeface="Times New Roman"/>
              </a:rPr>
              <a:t> </a:t>
            </a:r>
            <a:r>
              <a:rPr lang="fr-FR" sz="1800" dirty="0">
                <a:latin typeface="Times New Roman"/>
                <a:cs typeface="Times New Roman"/>
              </a:rPr>
              <a:t>niv</a:t>
            </a:r>
            <a:r>
              <a:rPr lang="fr-FR" sz="1800" spc="5" dirty="0">
                <a:latin typeface="Times New Roman"/>
                <a:cs typeface="Times New Roman"/>
              </a:rPr>
              <a:t>e</a:t>
            </a:r>
            <a:r>
              <a:rPr lang="fr-FR" sz="1800" dirty="0">
                <a:latin typeface="Times New Roman"/>
                <a:cs typeface="Times New Roman"/>
              </a:rPr>
              <a:t>au.</a:t>
            </a:r>
          </a:p>
          <a:p>
            <a:pPr algn="just">
              <a:lnSpc>
                <a:spcPct val="100000"/>
              </a:lnSpc>
              <a:spcBef>
                <a:spcPts val="3"/>
              </a:spcBef>
            </a:pPr>
            <a:endParaRPr lang="fr-FR" sz="175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marR="5080" algn="just">
              <a:spcBef>
                <a:spcPts val="430"/>
              </a:spcBef>
            </a:pPr>
            <a:r>
              <a:rPr lang="fr-FR" dirty="0">
                <a:latin typeface="Times New Roman"/>
                <a:cs typeface="Times New Roman"/>
              </a:rPr>
              <a:t>Découverte du match de squash adapté au niveau et aux aptitudes du patient.</a:t>
            </a:r>
          </a:p>
          <a:p>
            <a:pPr algn="just">
              <a:lnSpc>
                <a:spcPct val="100000"/>
              </a:lnSpc>
              <a:spcBef>
                <a:spcPts val="16"/>
              </a:spcBef>
            </a:pPr>
            <a:endParaRPr lang="fr-FR" sz="1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3564254" algn="just">
              <a:lnSpc>
                <a:spcPts val="2600"/>
              </a:lnSpc>
              <a:spcBef>
                <a:spcPts val="150"/>
              </a:spcBef>
              <a:tabLst>
                <a:tab pos="909955" algn="l"/>
              </a:tabLst>
            </a:pPr>
            <a:r>
              <a:rPr lang="fr-FR" dirty="0">
                <a:latin typeface="Times New Roman"/>
                <a:cs typeface="Times New Roman"/>
              </a:rPr>
              <a:t>Raquette, Balle, ligne de délimitation, ruban adhésif.</a:t>
            </a:r>
          </a:p>
        </p:txBody>
      </p:sp>
      <p:sp>
        <p:nvSpPr>
          <p:cNvPr id="3" name="object 3"/>
          <p:cNvSpPr txBox="1"/>
          <p:nvPr/>
        </p:nvSpPr>
        <p:spPr>
          <a:xfrm>
            <a:off x="7093332" y="285507"/>
            <a:ext cx="2596768" cy="1231106"/>
          </a:xfrm>
          <a:prstGeom prst="rect">
            <a:avLst/>
          </a:prstGeom>
        </p:spPr>
        <p:txBody>
          <a:bodyPr vert="horz" wrap="square" lIns="0" tIns="0" rIns="0" bIns="0" rtlCol="0">
            <a:spAutoFit/>
          </a:bodyPr>
          <a:lstStyle/>
          <a:p>
            <a:pPr marL="71755" algn="r">
              <a:lnSpc>
                <a:spcPct val="100000"/>
              </a:lnSpc>
            </a:pPr>
            <a:r>
              <a:rPr lang="fr-FR" sz="4000" dirty="0">
                <a:latin typeface="Arial"/>
                <a:cs typeface="Arial"/>
              </a:rPr>
              <a:t>Le Match</a:t>
            </a:r>
          </a:p>
          <a:p>
            <a:pPr marL="12700" algn="r">
              <a:lnSpc>
                <a:spcPct val="100000"/>
              </a:lnSpc>
            </a:pPr>
            <a:r>
              <a:rPr lang="fr-FR" sz="4000" dirty="0">
                <a:latin typeface="Arial"/>
                <a:cs typeface="Arial"/>
              </a:rPr>
              <a:t>Aménagé</a:t>
            </a:r>
          </a:p>
        </p:txBody>
      </p:sp>
      <p:sp>
        <p:nvSpPr>
          <p:cNvPr id="4" name="object 4"/>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Plusieurs Trajectoires</a:t>
            </a:r>
          </a:p>
        </p:txBody>
      </p:sp>
      <p:sp>
        <p:nvSpPr>
          <p:cNvPr id="5" name="object 5"/>
          <p:cNvSpPr txBox="1"/>
          <p:nvPr/>
        </p:nvSpPr>
        <p:spPr>
          <a:xfrm>
            <a:off x="4594097" y="4522597"/>
            <a:ext cx="4551680" cy="276999"/>
          </a:xfrm>
          <a:prstGeom prst="rect">
            <a:avLst/>
          </a:prstGeom>
        </p:spPr>
        <p:txBody>
          <a:bodyPr vert="horz" wrap="square" lIns="0" tIns="0" rIns="0" bIns="0" rtlCol="0">
            <a:spAutoFit/>
          </a:bodyPr>
          <a:lstStyle/>
          <a:p>
            <a:pPr marL="12700">
              <a:lnSpc>
                <a:spcPct val="100000"/>
              </a:lnSpc>
              <a:tabLst>
                <a:tab pos="2647315" algn="l"/>
              </a:tabLst>
            </a:pPr>
            <a:r>
              <a:rPr lang="fr-FR" sz="2700" b="1" spc="-30" baseline="3086" dirty="0">
                <a:latin typeface="Calibri"/>
                <a:cs typeface="Calibri"/>
              </a:rPr>
              <a:t>L</a:t>
            </a:r>
            <a:r>
              <a:rPr lang="fr-FR" sz="2700" b="1" baseline="3086" dirty="0">
                <a:latin typeface="Calibri"/>
                <a:cs typeface="Calibri"/>
              </a:rPr>
              <a:t>e Je</a:t>
            </a:r>
            <a:r>
              <a:rPr lang="fr-FR" sz="2700" b="1" spc="-15" baseline="3086" dirty="0">
                <a:latin typeface="Calibri"/>
                <a:cs typeface="Calibri"/>
              </a:rPr>
              <a:t>u</a:t>
            </a:r>
            <a:r>
              <a:rPr lang="fr-FR" sz="2700" b="1" spc="-30" baseline="3086" dirty="0">
                <a:latin typeface="Calibri"/>
                <a:cs typeface="Calibri"/>
              </a:rPr>
              <a:t> </a:t>
            </a:r>
            <a:r>
              <a:rPr lang="fr-FR" sz="2700" b="1" spc="-22" baseline="3086" dirty="0">
                <a:latin typeface="Calibri"/>
                <a:cs typeface="Calibri"/>
              </a:rPr>
              <a:t>¾</a:t>
            </a:r>
            <a:r>
              <a:rPr lang="fr-FR" sz="2700" b="1" spc="7" baseline="3086" dirty="0">
                <a:latin typeface="Calibri"/>
                <a:cs typeface="Calibri"/>
              </a:rPr>
              <a:t> </a:t>
            </a:r>
            <a:r>
              <a:rPr lang="fr-FR" sz="2700" b="1" spc="-15" baseline="3086" dirty="0">
                <a:latin typeface="Calibri"/>
                <a:cs typeface="Calibri"/>
              </a:rPr>
              <a:t>lo</a:t>
            </a:r>
            <a:r>
              <a:rPr lang="fr-FR" sz="2700" b="1" spc="-7" baseline="3086" dirty="0">
                <a:latin typeface="Calibri"/>
                <a:cs typeface="Calibri"/>
              </a:rPr>
              <a:t>n</a:t>
            </a:r>
            <a:r>
              <a:rPr lang="fr-FR" sz="2700" b="1" spc="-22" baseline="3086" dirty="0">
                <a:latin typeface="Calibri"/>
                <a:cs typeface="Calibri"/>
              </a:rPr>
              <a:t>gue</a:t>
            </a:r>
            <a:r>
              <a:rPr lang="fr-FR" sz="2700" b="1" spc="-30" baseline="3086" dirty="0">
                <a:latin typeface="Calibri"/>
                <a:cs typeface="Calibri"/>
              </a:rPr>
              <a:t>u</a:t>
            </a:r>
            <a:r>
              <a:rPr lang="fr-FR" sz="2700" b="1" baseline="3086" dirty="0">
                <a:latin typeface="Calibri"/>
                <a:cs typeface="Calibri"/>
              </a:rPr>
              <a:t>r	</a:t>
            </a:r>
            <a:r>
              <a:rPr lang="fr-FR" sz="1800" b="1" spc="-10" dirty="0">
                <a:latin typeface="Calibri"/>
                <a:cs typeface="Calibri"/>
              </a:rPr>
              <a:t>L</a:t>
            </a:r>
            <a:r>
              <a:rPr lang="fr-FR" sz="1800" b="1" dirty="0">
                <a:latin typeface="Calibri"/>
                <a:cs typeface="Calibri"/>
              </a:rPr>
              <a:t>e Se</a:t>
            </a:r>
            <a:r>
              <a:rPr lang="fr-FR" sz="1800" b="1" spc="5" dirty="0">
                <a:latin typeface="Calibri"/>
                <a:cs typeface="Calibri"/>
              </a:rPr>
              <a:t>r</a:t>
            </a:r>
            <a:r>
              <a:rPr lang="fr-FR" sz="1800" b="1" spc="-5" dirty="0">
                <a:latin typeface="Calibri"/>
                <a:cs typeface="Calibri"/>
              </a:rPr>
              <a:t>vic</a:t>
            </a:r>
            <a:r>
              <a:rPr lang="fr-FR" sz="1800" b="1" dirty="0">
                <a:latin typeface="Calibri"/>
                <a:cs typeface="Calibri"/>
              </a:rPr>
              <a:t>e</a:t>
            </a:r>
            <a:r>
              <a:rPr lang="fr-FR" sz="1800" b="1" spc="-25" dirty="0">
                <a:latin typeface="Calibri"/>
                <a:cs typeface="Calibri"/>
              </a:rPr>
              <a:t> </a:t>
            </a:r>
            <a:r>
              <a:rPr lang="fr-FR" sz="1800" b="1" spc="-5" dirty="0">
                <a:latin typeface="Calibri"/>
                <a:cs typeface="Calibri"/>
              </a:rPr>
              <a:t>Amé</a:t>
            </a:r>
            <a:r>
              <a:rPr lang="fr-FR" sz="1800" b="1" spc="5" dirty="0">
                <a:latin typeface="Calibri"/>
                <a:cs typeface="Calibri"/>
              </a:rPr>
              <a:t>n</a:t>
            </a:r>
            <a:r>
              <a:rPr lang="fr-FR" sz="1800" b="1" dirty="0">
                <a:latin typeface="Calibri"/>
                <a:cs typeface="Calibri"/>
              </a:rPr>
              <a:t>a</a:t>
            </a:r>
            <a:r>
              <a:rPr lang="fr-FR" sz="1800" b="1" spc="-30" dirty="0">
                <a:latin typeface="Calibri"/>
                <a:cs typeface="Calibri"/>
              </a:rPr>
              <a:t>g</a:t>
            </a:r>
            <a:r>
              <a:rPr lang="fr-FR" sz="1800" b="1" dirty="0">
                <a:latin typeface="Calibri"/>
                <a:cs typeface="Calibri"/>
              </a:rPr>
              <a:t>é</a:t>
            </a:r>
            <a:endParaRPr lang="fr-FR" sz="1800" dirty="0">
              <a:latin typeface="Calibri"/>
              <a:cs typeface="Calibri"/>
            </a:endParaRPr>
          </a:p>
        </p:txBody>
      </p:sp>
      <p:sp>
        <p:nvSpPr>
          <p:cNvPr id="6" name="object 6"/>
          <p:cNvSpPr txBox="1"/>
          <p:nvPr/>
        </p:nvSpPr>
        <p:spPr>
          <a:xfrm>
            <a:off x="1921001" y="4508880"/>
            <a:ext cx="1310005" cy="276999"/>
          </a:xfrm>
          <a:prstGeom prst="rect">
            <a:avLst/>
          </a:prstGeom>
        </p:spPr>
        <p:txBody>
          <a:bodyPr vert="horz" wrap="square" lIns="0" tIns="0" rIns="0" bIns="0" rtlCol="0">
            <a:spAutoFit/>
          </a:bodyPr>
          <a:lstStyle/>
          <a:p>
            <a:pPr marL="12700">
              <a:lnSpc>
                <a:spcPct val="100000"/>
              </a:lnSpc>
            </a:pPr>
            <a:r>
              <a:rPr lang="fr-FR" sz="1800" b="1" spc="-20" dirty="0">
                <a:latin typeface="Calibri"/>
                <a:cs typeface="Calibri"/>
              </a:rPr>
              <a:t>L</a:t>
            </a:r>
            <a:r>
              <a:rPr lang="fr-FR" sz="1800" b="1" dirty="0">
                <a:latin typeface="Calibri"/>
                <a:cs typeface="Calibri"/>
              </a:rPr>
              <a:t>e Je</a:t>
            </a:r>
            <a:r>
              <a:rPr lang="fr-FR" sz="1800" b="1" spc="-10" dirty="0">
                <a:latin typeface="Calibri"/>
                <a:cs typeface="Calibri"/>
              </a:rPr>
              <a:t>u</a:t>
            </a:r>
            <a:r>
              <a:rPr lang="fr-FR" sz="1800" b="1" spc="-20" dirty="0">
                <a:latin typeface="Calibri"/>
                <a:cs typeface="Calibri"/>
              </a:rPr>
              <a:t> </a:t>
            </a:r>
            <a:r>
              <a:rPr lang="fr-FR" sz="1800" b="1" spc="-5" dirty="0">
                <a:latin typeface="Calibri"/>
                <a:cs typeface="Calibri"/>
              </a:rPr>
              <a:t>d</a:t>
            </a:r>
            <a:r>
              <a:rPr lang="fr-FR" sz="1800" b="1" spc="-10" dirty="0">
                <a:latin typeface="Calibri"/>
                <a:cs typeface="Calibri"/>
              </a:rPr>
              <a:t>e</a:t>
            </a:r>
            <a:r>
              <a:rPr lang="fr-FR" sz="1800" b="1" spc="-25" dirty="0">
                <a:latin typeface="Calibri"/>
                <a:cs typeface="Calibri"/>
              </a:rPr>
              <a:t>v</a:t>
            </a:r>
            <a:r>
              <a:rPr lang="fr-FR" sz="1800" b="1" spc="-10" dirty="0">
                <a:latin typeface="Calibri"/>
                <a:cs typeface="Calibri"/>
              </a:rPr>
              <a:t>a</a:t>
            </a:r>
            <a:r>
              <a:rPr lang="fr-FR" sz="1800" b="1" spc="-20" dirty="0">
                <a:latin typeface="Calibri"/>
                <a:cs typeface="Calibri"/>
              </a:rPr>
              <a:t>n</a:t>
            </a:r>
            <a:r>
              <a:rPr lang="fr-FR" sz="1800" b="1" spc="-10" dirty="0">
                <a:latin typeface="Calibri"/>
                <a:cs typeface="Calibri"/>
              </a:rPr>
              <a:t>t</a:t>
            </a:r>
            <a:endParaRPr lang="fr-FR" sz="1800" dirty="0">
              <a:latin typeface="Calibri"/>
              <a:cs typeface="Calibri"/>
            </a:endParaRPr>
          </a:p>
        </p:txBody>
      </p:sp>
      <p:sp>
        <p:nvSpPr>
          <p:cNvPr id="7" name="object 7"/>
          <p:cNvSpPr/>
          <p:nvPr/>
        </p:nvSpPr>
        <p:spPr>
          <a:xfrm>
            <a:off x="1836927" y="7093787"/>
            <a:ext cx="7024878" cy="330250"/>
          </a:xfrm>
          <a:prstGeom prst="rect">
            <a:avLst/>
          </a:prstGeom>
          <a:blipFill>
            <a:blip r:embed="rId3" cstate="print"/>
            <a:stretch>
              <a:fillRect/>
            </a:stretch>
          </a:blipFill>
        </p:spPr>
        <p:txBody>
          <a:bodyPr wrap="square" lIns="0" tIns="0" rIns="0" bIns="0" rtlCol="0"/>
          <a:lstStyle/>
          <a:p>
            <a:endParaRPr lang="fr-FR" dirty="0"/>
          </a:p>
        </p:txBody>
      </p:sp>
      <p:sp>
        <p:nvSpPr>
          <p:cNvPr id="8" name="object 8"/>
          <p:cNvSpPr/>
          <p:nvPr/>
        </p:nvSpPr>
        <p:spPr>
          <a:xfrm>
            <a:off x="3915664" y="4788776"/>
            <a:ext cx="3075432" cy="2210943"/>
          </a:xfrm>
          <a:prstGeom prst="rect">
            <a:avLst/>
          </a:prstGeom>
          <a:blipFill>
            <a:blip r:embed="rId4" cstate="print"/>
            <a:stretch>
              <a:fillRect/>
            </a:stretch>
          </a:blipFill>
        </p:spPr>
        <p:txBody>
          <a:bodyPr wrap="square" lIns="0" tIns="0" rIns="0" bIns="0" rtlCol="0"/>
          <a:lstStyle/>
          <a:p>
            <a:endParaRPr lang="fr-FR" dirty="0"/>
          </a:p>
        </p:txBody>
      </p:sp>
      <p:sp>
        <p:nvSpPr>
          <p:cNvPr id="9" name="object 9"/>
          <p:cNvSpPr/>
          <p:nvPr/>
        </p:nvSpPr>
        <p:spPr>
          <a:xfrm>
            <a:off x="1038250" y="4788776"/>
            <a:ext cx="3075431" cy="2210943"/>
          </a:xfrm>
          <a:prstGeom prst="rect">
            <a:avLst/>
          </a:prstGeom>
          <a:blipFill>
            <a:blip r:embed="rId5" cstate="print"/>
            <a:stretch>
              <a:fillRect/>
            </a:stretch>
          </a:blipFill>
        </p:spPr>
        <p:txBody>
          <a:bodyPr wrap="square" lIns="0" tIns="0" rIns="0" bIns="0" rtlCol="0"/>
          <a:lstStyle/>
          <a:p>
            <a:endParaRPr lang="fr-FR" dirty="0"/>
          </a:p>
        </p:txBody>
      </p:sp>
      <p:sp>
        <p:nvSpPr>
          <p:cNvPr id="10" name="object 10"/>
          <p:cNvSpPr/>
          <p:nvPr/>
        </p:nvSpPr>
        <p:spPr>
          <a:xfrm>
            <a:off x="6656705" y="4788776"/>
            <a:ext cx="3075431" cy="2210943"/>
          </a:xfrm>
          <a:prstGeom prst="rect">
            <a:avLst/>
          </a:prstGeom>
          <a:blipFill>
            <a:blip r:embed="rId6" cstate="print"/>
            <a:stretch>
              <a:fillRect/>
            </a:stretch>
          </a:blipFill>
        </p:spPr>
        <p:txBody>
          <a:bodyPr wrap="square" lIns="0" tIns="0" rIns="0" bIns="0" rtlCol="0"/>
          <a:lstStyle/>
          <a:p>
            <a:endParaRPr lang="fr-FR" dirty="0"/>
          </a:p>
        </p:txBody>
      </p:sp>
      <p:sp>
        <p:nvSpPr>
          <p:cNvPr id="12" name="Émoticône 11"/>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5" name="ZoneTexte 14">
            <a:extLst>
              <a:ext uri="{FF2B5EF4-FFF2-40B4-BE49-F238E27FC236}">
                <a16:creationId xmlns:a16="http://schemas.microsoft.com/office/drawing/2014/main" id="{6F891F7D-287C-4F8F-B629-559883DB60ED}"/>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72</a:t>
            </a:fld>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38224" y="1820029"/>
            <a:ext cx="8595360" cy="4780796"/>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dirty="0">
                <a:latin typeface="Times New Roman"/>
                <a:cs typeface="Times New Roman"/>
              </a:rPr>
              <a:t>Deux</a:t>
            </a:r>
            <a:r>
              <a:rPr lang="fr-FR" sz="1800" spc="135" dirty="0">
                <a:latin typeface="Times New Roman"/>
                <a:cs typeface="Times New Roman"/>
              </a:rPr>
              <a:t> </a:t>
            </a:r>
            <a:r>
              <a:rPr lang="fr-FR" sz="1800" dirty="0">
                <a:latin typeface="Times New Roman"/>
                <a:cs typeface="Times New Roman"/>
              </a:rPr>
              <a:t>équ</a:t>
            </a:r>
            <a:r>
              <a:rPr lang="fr-FR" sz="1800" spc="5" dirty="0">
                <a:latin typeface="Times New Roman"/>
                <a:cs typeface="Times New Roman"/>
              </a:rPr>
              <a:t>i</a:t>
            </a:r>
            <a:r>
              <a:rPr lang="fr-FR" sz="1800" dirty="0">
                <a:latin typeface="Times New Roman"/>
                <a:cs typeface="Times New Roman"/>
              </a:rPr>
              <a:t>pe</a:t>
            </a:r>
            <a:r>
              <a:rPr lang="fr-FR" sz="1800" spc="-15" dirty="0">
                <a:latin typeface="Times New Roman"/>
                <a:cs typeface="Times New Roman"/>
              </a:rPr>
              <a:t>s</a:t>
            </a:r>
            <a:r>
              <a:rPr lang="fr-FR" sz="1800" dirty="0">
                <a:latin typeface="Times New Roman"/>
                <a:cs typeface="Times New Roman"/>
              </a:rPr>
              <a:t>,</a:t>
            </a:r>
            <a:r>
              <a:rPr lang="fr-FR" sz="1800" spc="140" dirty="0">
                <a:latin typeface="Times New Roman"/>
                <a:cs typeface="Times New Roman"/>
              </a:rPr>
              <a:t> </a:t>
            </a:r>
            <a:r>
              <a:rPr lang="fr-FR" sz="1800" spc="-10" dirty="0">
                <a:latin typeface="Times New Roman"/>
                <a:cs typeface="Times New Roman"/>
              </a:rPr>
              <a:t>c</a:t>
            </a:r>
            <a:r>
              <a:rPr lang="fr-FR" sz="1800" dirty="0">
                <a:latin typeface="Times New Roman"/>
                <a:cs typeface="Times New Roman"/>
              </a:rPr>
              <a:t>ha</a:t>
            </a:r>
            <a:r>
              <a:rPr lang="fr-FR" sz="1800" spc="5" dirty="0">
                <a:latin typeface="Times New Roman"/>
                <a:cs typeface="Times New Roman"/>
              </a:rPr>
              <a:t>c</a:t>
            </a:r>
            <a:r>
              <a:rPr lang="fr-FR" sz="1800" dirty="0">
                <a:latin typeface="Times New Roman"/>
                <a:cs typeface="Times New Roman"/>
              </a:rPr>
              <a:t>une</a:t>
            </a:r>
            <a:r>
              <a:rPr lang="fr-FR" sz="1800" spc="14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ans</a:t>
            </a:r>
            <a:r>
              <a:rPr lang="fr-FR" sz="1800" spc="13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spc="-15" dirty="0">
                <a:latin typeface="Times New Roman"/>
                <a:cs typeface="Times New Roman"/>
              </a:rPr>
              <a:t>u</a:t>
            </a:r>
            <a:r>
              <a:rPr lang="fr-FR" sz="1800" dirty="0">
                <a:latin typeface="Times New Roman"/>
                <a:cs typeface="Times New Roman"/>
              </a:rPr>
              <a:t>r</a:t>
            </a:r>
            <a:r>
              <a:rPr lang="fr-FR" sz="1800" spc="14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p</a:t>
            </a:r>
            <a:r>
              <a:rPr lang="fr-FR" sz="1800" spc="140" dirty="0">
                <a:latin typeface="Times New Roman"/>
                <a:cs typeface="Times New Roman"/>
              </a:rPr>
              <a:t> </a:t>
            </a:r>
            <a:r>
              <a:rPr lang="fr-FR" sz="1800" dirty="0">
                <a:latin typeface="Times New Roman"/>
                <a:cs typeface="Times New Roman"/>
              </a:rPr>
              <a:t>déli</a:t>
            </a:r>
            <a:r>
              <a:rPr lang="fr-FR" sz="1800" spc="-10" dirty="0">
                <a:latin typeface="Times New Roman"/>
                <a:cs typeface="Times New Roman"/>
              </a:rPr>
              <a:t>m</a:t>
            </a:r>
            <a:r>
              <a:rPr lang="fr-FR" sz="1800" dirty="0">
                <a:latin typeface="Times New Roman"/>
                <a:cs typeface="Times New Roman"/>
              </a:rPr>
              <a:t>i</a:t>
            </a:r>
            <a:r>
              <a:rPr lang="fr-FR" sz="1800" spc="5" dirty="0">
                <a:latin typeface="Times New Roman"/>
                <a:cs typeface="Times New Roman"/>
              </a:rPr>
              <a:t>t</a:t>
            </a:r>
            <a:r>
              <a:rPr lang="fr-FR" sz="1800" dirty="0">
                <a:latin typeface="Times New Roman"/>
                <a:cs typeface="Times New Roman"/>
              </a:rPr>
              <a:t>é</a:t>
            </a:r>
            <a:r>
              <a:rPr lang="fr-FR" sz="1800" spc="130" dirty="0">
                <a:latin typeface="Times New Roman"/>
                <a:cs typeface="Times New Roman"/>
              </a:rPr>
              <a:t> </a:t>
            </a:r>
            <a:r>
              <a:rPr lang="fr-FR" sz="1800" dirty="0">
                <a:latin typeface="Times New Roman"/>
                <a:cs typeface="Times New Roman"/>
              </a:rPr>
              <a:t>par</a:t>
            </a:r>
            <a:r>
              <a:rPr lang="fr-FR" sz="1800" spc="140" dirty="0">
                <a:latin typeface="Times New Roman"/>
                <a:cs typeface="Times New Roman"/>
              </a:rPr>
              <a:t> </a:t>
            </a:r>
            <a:r>
              <a:rPr lang="fr-FR" sz="1800" dirty="0">
                <a:latin typeface="Times New Roman"/>
                <a:cs typeface="Times New Roman"/>
              </a:rPr>
              <a:t>la</a:t>
            </a:r>
            <a:r>
              <a:rPr lang="fr-FR" sz="1800" spc="13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i</a:t>
            </a:r>
            <a:r>
              <a:rPr lang="fr-FR" sz="1800" dirty="0">
                <a:latin typeface="Times New Roman"/>
                <a:cs typeface="Times New Roman"/>
              </a:rPr>
              <a:t>g</a:t>
            </a:r>
            <a:r>
              <a:rPr lang="fr-FR" sz="1800" spc="-15" dirty="0">
                <a:latin typeface="Times New Roman"/>
                <a:cs typeface="Times New Roman"/>
              </a:rPr>
              <a:t>n</a:t>
            </a:r>
            <a:r>
              <a:rPr lang="fr-FR" sz="1800" dirty="0">
                <a:latin typeface="Times New Roman"/>
                <a:cs typeface="Times New Roman"/>
              </a:rPr>
              <a:t>e</a:t>
            </a:r>
            <a:r>
              <a:rPr lang="fr-FR" sz="1800" spc="145"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é</a:t>
            </a:r>
            <a:r>
              <a:rPr lang="fr-FR" sz="1800" spc="-10" dirty="0">
                <a:latin typeface="Times New Roman"/>
                <a:cs typeface="Times New Roman"/>
              </a:rPr>
              <a:t>d</a:t>
            </a:r>
            <a:r>
              <a:rPr lang="fr-FR" sz="1800" dirty="0">
                <a:latin typeface="Times New Roman"/>
                <a:cs typeface="Times New Roman"/>
              </a:rPr>
              <a:t>i</a:t>
            </a:r>
            <a:r>
              <a:rPr lang="fr-FR" sz="1800" spc="5" dirty="0">
                <a:latin typeface="Times New Roman"/>
                <a:cs typeface="Times New Roman"/>
              </a:rPr>
              <a:t>a</a:t>
            </a:r>
            <a:r>
              <a:rPr lang="fr-FR" sz="1800" dirty="0">
                <a:latin typeface="Times New Roman"/>
                <a:cs typeface="Times New Roman"/>
              </a:rPr>
              <a:t>n</a:t>
            </a:r>
            <a:r>
              <a:rPr lang="fr-FR" sz="1800" spc="-10" dirty="0">
                <a:latin typeface="Times New Roman"/>
                <a:cs typeface="Times New Roman"/>
              </a:rPr>
              <a:t>e</a:t>
            </a:r>
            <a:r>
              <a:rPr lang="fr-FR" sz="1800" dirty="0">
                <a:latin typeface="Times New Roman"/>
                <a:cs typeface="Times New Roman"/>
              </a:rPr>
              <a:t>.</a:t>
            </a:r>
            <a:r>
              <a:rPr lang="fr-FR" sz="1800" spc="14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a:t>
            </a:r>
            <a:r>
              <a:rPr lang="fr-FR" sz="1800" spc="140" dirty="0">
                <a:latin typeface="Times New Roman"/>
                <a:cs typeface="Times New Roman"/>
              </a:rPr>
              <a:t> </a:t>
            </a:r>
            <a:r>
              <a:rPr lang="fr-FR" sz="1800" dirty="0">
                <a:latin typeface="Times New Roman"/>
                <a:cs typeface="Times New Roman"/>
              </a:rPr>
              <a:t>but</a:t>
            </a:r>
            <a:r>
              <a:rPr lang="fr-FR" sz="1800" spc="125" dirty="0">
                <a:latin typeface="Times New Roman"/>
                <a:cs typeface="Times New Roman"/>
              </a:rPr>
              <a:t> </a:t>
            </a:r>
            <a:r>
              <a:rPr lang="fr-FR" sz="1800" dirty="0">
                <a:latin typeface="Times New Roman"/>
                <a:cs typeface="Times New Roman"/>
              </a:rPr>
              <a:t>est</a:t>
            </a:r>
            <a:r>
              <a:rPr lang="fr-FR" sz="1800" spc="130" dirty="0">
                <a:latin typeface="Times New Roman"/>
                <a:cs typeface="Times New Roman"/>
              </a:rPr>
              <a:t> </a:t>
            </a:r>
            <a:r>
              <a:rPr lang="fr-FR" sz="1800" dirty="0">
                <a:latin typeface="Times New Roman"/>
                <a:cs typeface="Times New Roman"/>
              </a:rPr>
              <a:t>de</a:t>
            </a:r>
            <a:r>
              <a:rPr lang="fr-FR" sz="1800" spc="140"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spc="-15" dirty="0">
                <a:latin typeface="Times New Roman"/>
                <a:cs typeface="Times New Roman"/>
              </a:rPr>
              <a:t>h</a:t>
            </a:r>
            <a:r>
              <a:rPr lang="fr-FR" sz="1800" dirty="0">
                <a:latin typeface="Times New Roman"/>
                <a:cs typeface="Times New Roman"/>
              </a:rPr>
              <a:t>er un</a:t>
            </a:r>
            <a:r>
              <a:rPr lang="fr-FR" sz="1800" spc="40" dirty="0">
                <a:latin typeface="Times New Roman"/>
                <a:cs typeface="Times New Roman"/>
              </a:rPr>
              <a:t> </a:t>
            </a:r>
            <a:r>
              <a:rPr lang="fr-FR" sz="1800" dirty="0">
                <a:latin typeface="Times New Roman"/>
                <a:cs typeface="Times New Roman"/>
              </a:rPr>
              <a:t>patient</a:t>
            </a:r>
            <a:r>
              <a:rPr lang="fr-FR" sz="1800" spc="50"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e</a:t>
            </a:r>
            <a:r>
              <a:rPr lang="fr-FR" sz="1800" spc="4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spc="-15" dirty="0">
                <a:latin typeface="Times New Roman"/>
                <a:cs typeface="Times New Roman"/>
              </a:rPr>
              <a:t>q</a:t>
            </a:r>
            <a:r>
              <a:rPr lang="fr-FR" sz="1800" dirty="0">
                <a:latin typeface="Times New Roman"/>
                <a:cs typeface="Times New Roman"/>
              </a:rPr>
              <a:t>uipe</a:t>
            </a:r>
            <a:r>
              <a:rPr lang="fr-FR" sz="1800" spc="55" dirty="0">
                <a:latin typeface="Times New Roman"/>
                <a:cs typeface="Times New Roman"/>
              </a:rPr>
              <a:t> </a:t>
            </a:r>
            <a:r>
              <a:rPr lang="fr-FR" sz="1800" dirty="0">
                <a:latin typeface="Times New Roman"/>
                <a:cs typeface="Times New Roman"/>
              </a:rPr>
              <a:t>adv</a:t>
            </a:r>
            <a:r>
              <a:rPr lang="fr-FR" sz="1800" spc="5" dirty="0">
                <a:latin typeface="Times New Roman"/>
                <a:cs typeface="Times New Roman"/>
              </a:rPr>
              <a:t>e</a:t>
            </a:r>
            <a:r>
              <a:rPr lang="fr-FR" sz="1800" dirty="0">
                <a:latin typeface="Times New Roman"/>
                <a:cs typeface="Times New Roman"/>
              </a:rPr>
              <a:t>rse</a:t>
            </a:r>
            <a:r>
              <a:rPr lang="fr-FR" sz="1800" spc="30" dirty="0">
                <a:latin typeface="Times New Roman"/>
                <a:cs typeface="Times New Roman"/>
              </a:rPr>
              <a:t> </a:t>
            </a:r>
            <a:r>
              <a:rPr lang="fr-FR" sz="1800" dirty="0">
                <a:latin typeface="Times New Roman"/>
                <a:cs typeface="Times New Roman"/>
              </a:rPr>
              <a:t>po</a:t>
            </a:r>
            <a:r>
              <a:rPr lang="fr-FR" sz="1800" spc="-15" dirty="0">
                <a:latin typeface="Times New Roman"/>
                <a:cs typeface="Times New Roman"/>
              </a:rPr>
              <a:t>u</a:t>
            </a:r>
            <a:r>
              <a:rPr lang="fr-FR" sz="1800" dirty="0">
                <a:latin typeface="Times New Roman"/>
                <a:cs typeface="Times New Roman"/>
              </a:rPr>
              <a:t>r</a:t>
            </a:r>
            <a:r>
              <a:rPr lang="fr-FR" sz="1800" spc="4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é</a:t>
            </a:r>
            <a:r>
              <a:rPr lang="fr-FR" sz="1800" dirty="0">
                <a:latin typeface="Times New Roman"/>
                <a:cs typeface="Times New Roman"/>
              </a:rPr>
              <a:t>l</a:t>
            </a:r>
            <a:r>
              <a:rPr lang="fr-FR" sz="1800" spc="5" dirty="0">
                <a:latin typeface="Times New Roman"/>
                <a:cs typeface="Times New Roman"/>
              </a:rPr>
              <a:t>i</a:t>
            </a:r>
            <a:r>
              <a:rPr lang="fr-FR" sz="1800" spc="-10" dirty="0">
                <a:latin typeface="Times New Roman"/>
                <a:cs typeface="Times New Roman"/>
              </a:rPr>
              <a:t>m</a:t>
            </a:r>
            <a:r>
              <a:rPr lang="fr-FR" sz="1800" dirty="0">
                <a:latin typeface="Times New Roman"/>
                <a:cs typeface="Times New Roman"/>
              </a:rPr>
              <a:t>ine</a:t>
            </a:r>
            <a:r>
              <a:rPr lang="fr-FR" sz="1800" spc="-95" dirty="0">
                <a:latin typeface="Times New Roman"/>
                <a:cs typeface="Times New Roman"/>
              </a:rPr>
              <a:t>r</a:t>
            </a:r>
            <a:r>
              <a:rPr lang="fr-FR" sz="1800" dirty="0">
                <a:latin typeface="Times New Roman"/>
                <a:cs typeface="Times New Roman"/>
              </a:rPr>
              <a:t>.</a:t>
            </a:r>
            <a:r>
              <a:rPr lang="fr-FR" sz="1800" spc="45" dirty="0">
                <a:latin typeface="Times New Roman"/>
                <a:cs typeface="Times New Roman"/>
              </a:rPr>
              <a:t> </a:t>
            </a:r>
            <a:r>
              <a:rPr lang="fr-FR" sz="1800" spc="-165" dirty="0">
                <a:latin typeface="Times New Roman"/>
                <a:cs typeface="Times New Roman"/>
              </a:rPr>
              <a:t>L</a:t>
            </a:r>
            <a:r>
              <a:rPr lang="fr-FR" sz="1800" spc="-15" dirty="0">
                <a:latin typeface="Times New Roman"/>
                <a:cs typeface="Times New Roman"/>
              </a:rPr>
              <a:t>’</a:t>
            </a:r>
            <a:r>
              <a:rPr lang="fr-FR" sz="1800" dirty="0">
                <a:latin typeface="Times New Roman"/>
                <a:cs typeface="Times New Roman"/>
              </a:rPr>
              <a:t>éli</a:t>
            </a:r>
            <a:r>
              <a:rPr lang="fr-FR" sz="1800" spc="-10" dirty="0">
                <a:latin typeface="Times New Roman"/>
                <a:cs typeface="Times New Roman"/>
              </a:rPr>
              <a:t>m</a:t>
            </a:r>
            <a:r>
              <a:rPr lang="fr-FR" sz="1800" dirty="0">
                <a:latin typeface="Times New Roman"/>
                <a:cs typeface="Times New Roman"/>
              </a:rPr>
              <a:t>iné</a:t>
            </a:r>
            <a:r>
              <a:rPr lang="fr-FR" sz="1800" spc="50" dirty="0">
                <a:latin typeface="Times New Roman"/>
                <a:cs typeface="Times New Roman"/>
              </a:rPr>
              <a:t> </a:t>
            </a:r>
            <a:r>
              <a:rPr lang="fr-FR" sz="1800" dirty="0">
                <a:latin typeface="Times New Roman"/>
                <a:cs typeface="Times New Roman"/>
              </a:rPr>
              <a:t>devra</a:t>
            </a:r>
            <a:r>
              <a:rPr lang="fr-FR" sz="1800" spc="50" dirty="0">
                <a:latin typeface="Times New Roman"/>
                <a:cs typeface="Times New Roman"/>
              </a:rPr>
              <a:t> </a:t>
            </a:r>
            <a:r>
              <a:rPr lang="fr-FR" sz="1800" spc="-15" dirty="0">
                <a:latin typeface="Times New Roman"/>
                <a:cs typeface="Times New Roman"/>
              </a:rPr>
              <a:t>r</a:t>
            </a:r>
            <a:r>
              <a:rPr lang="fr-FR" sz="1800" dirty="0">
                <a:latin typeface="Times New Roman"/>
                <a:cs typeface="Times New Roman"/>
              </a:rPr>
              <a:t>e</a:t>
            </a:r>
            <a:r>
              <a:rPr lang="fr-FR" sz="1800" spc="5" dirty="0">
                <a:latin typeface="Times New Roman"/>
                <a:cs typeface="Times New Roman"/>
              </a:rPr>
              <a:t>j</a:t>
            </a:r>
            <a:r>
              <a:rPr lang="fr-FR" sz="1800" spc="-15" dirty="0">
                <a:latin typeface="Times New Roman"/>
                <a:cs typeface="Times New Roman"/>
              </a:rPr>
              <a:t>o</a:t>
            </a:r>
            <a:r>
              <a:rPr lang="fr-FR" sz="1800" dirty="0">
                <a:latin typeface="Times New Roman"/>
                <a:cs typeface="Times New Roman"/>
              </a:rPr>
              <a:t>indre</a:t>
            </a:r>
            <a:r>
              <a:rPr lang="fr-FR" sz="1800" spc="50" dirty="0">
                <a:latin typeface="Times New Roman"/>
                <a:cs typeface="Times New Roman"/>
              </a:rPr>
              <a:t> </a:t>
            </a:r>
            <a:r>
              <a:rPr lang="fr-FR" sz="1800" dirty="0">
                <a:latin typeface="Times New Roman"/>
                <a:cs typeface="Times New Roman"/>
              </a:rPr>
              <a:t>la</a:t>
            </a:r>
            <a:r>
              <a:rPr lang="fr-FR" sz="1800" spc="30" dirty="0">
                <a:latin typeface="Times New Roman"/>
                <a:cs typeface="Times New Roman"/>
              </a:rPr>
              <a:t> </a:t>
            </a:r>
            <a:r>
              <a:rPr lang="fr-FR" sz="1800" dirty="0">
                <a:latin typeface="Times New Roman"/>
                <a:cs typeface="Times New Roman"/>
              </a:rPr>
              <a:t>prison</a:t>
            </a:r>
            <a:r>
              <a:rPr lang="fr-FR" sz="1800" spc="40" dirty="0">
                <a:latin typeface="Times New Roman"/>
                <a:cs typeface="Times New Roman"/>
              </a:rPr>
              <a:t> </a:t>
            </a:r>
            <a:r>
              <a:rPr lang="fr-FR" sz="1800" spc="-15" dirty="0">
                <a:latin typeface="Times New Roman"/>
                <a:cs typeface="Times New Roman"/>
              </a:rPr>
              <a:t>q</a:t>
            </a:r>
            <a:r>
              <a:rPr lang="fr-FR" sz="1800" dirty="0">
                <a:latin typeface="Times New Roman"/>
                <a:cs typeface="Times New Roman"/>
              </a:rPr>
              <a:t>ui</a:t>
            </a:r>
            <a:r>
              <a:rPr lang="fr-FR" sz="1800" spc="4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45" dirty="0">
                <a:latin typeface="Times New Roman"/>
                <a:cs typeface="Times New Roman"/>
              </a:rPr>
              <a:t> </a:t>
            </a:r>
            <a:r>
              <a:rPr lang="fr-FR" sz="1800" dirty="0">
                <a:latin typeface="Times New Roman"/>
                <a:cs typeface="Times New Roman"/>
              </a:rPr>
              <a:t>situe derri</a:t>
            </a:r>
            <a:r>
              <a:rPr lang="fr-FR" sz="1800" spc="5" dirty="0">
                <a:latin typeface="Times New Roman"/>
                <a:cs typeface="Times New Roman"/>
              </a:rPr>
              <a:t>è</a:t>
            </a:r>
            <a:r>
              <a:rPr lang="fr-FR" sz="1800" dirty="0">
                <a:latin typeface="Times New Roman"/>
                <a:cs typeface="Times New Roman"/>
              </a:rPr>
              <a:t>re</a:t>
            </a:r>
            <a:r>
              <a:rPr lang="fr-FR" sz="1800" spc="-10"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a</a:t>
            </a:r>
            <a:r>
              <a:rPr lang="fr-FR" sz="1800" spc="-10" dirty="0">
                <a:latin typeface="Times New Roman"/>
                <a:cs typeface="Times New Roman"/>
              </a:rPr>
              <a:t>m</a:t>
            </a:r>
            <a:r>
              <a:rPr lang="fr-FR" sz="1800" dirty="0">
                <a:latin typeface="Times New Roman"/>
                <a:cs typeface="Times New Roman"/>
              </a:rPr>
              <a:t>p adv</a:t>
            </a:r>
            <a:r>
              <a:rPr lang="fr-FR" sz="1800" spc="5" dirty="0">
                <a:latin typeface="Times New Roman"/>
                <a:cs typeface="Times New Roman"/>
              </a:rPr>
              <a:t>e</a:t>
            </a:r>
            <a:r>
              <a:rPr lang="fr-FR" sz="1800" dirty="0">
                <a:latin typeface="Times New Roman"/>
                <a:cs typeface="Times New Roman"/>
              </a:rPr>
              <a:t>rse. </a:t>
            </a:r>
            <a:r>
              <a:rPr lang="fr-FR" sz="1800" spc="-165" dirty="0">
                <a:latin typeface="Times New Roman"/>
                <a:cs typeface="Times New Roman"/>
              </a:rPr>
              <a:t>L</a:t>
            </a:r>
            <a:r>
              <a:rPr lang="fr-FR" sz="1800" dirty="0">
                <a:latin typeface="Times New Roman"/>
                <a:cs typeface="Times New Roman"/>
              </a:rPr>
              <a:t>’équipe</a:t>
            </a:r>
            <a:r>
              <a:rPr lang="fr-FR" sz="1800" spc="-10" dirty="0">
                <a:latin typeface="Times New Roman"/>
                <a:cs typeface="Times New Roman"/>
              </a:rPr>
              <a:t> </a:t>
            </a:r>
            <a:r>
              <a:rPr lang="fr-FR" sz="1800" dirty="0">
                <a:latin typeface="Times New Roman"/>
                <a:cs typeface="Times New Roman"/>
              </a:rPr>
              <a:t>gagn</a:t>
            </a:r>
            <a:r>
              <a:rPr lang="fr-FR" sz="1800" spc="5" dirty="0">
                <a:latin typeface="Times New Roman"/>
                <a:cs typeface="Times New Roman"/>
              </a:rPr>
              <a:t>a</a:t>
            </a:r>
            <a:r>
              <a:rPr lang="fr-FR" sz="1800" dirty="0">
                <a:latin typeface="Times New Roman"/>
                <a:cs typeface="Times New Roman"/>
              </a:rPr>
              <a:t>nte</a:t>
            </a:r>
            <a:r>
              <a:rPr lang="fr-FR" sz="1800" spc="-10" dirty="0">
                <a:latin typeface="Times New Roman"/>
                <a:cs typeface="Times New Roman"/>
              </a:rPr>
              <a:t> </a:t>
            </a:r>
            <a:r>
              <a:rPr lang="fr-FR" sz="1800" dirty="0">
                <a:latin typeface="Times New Roman"/>
                <a:cs typeface="Times New Roman"/>
              </a:rPr>
              <a:t>est</a:t>
            </a:r>
            <a:r>
              <a:rPr lang="fr-FR" sz="1800" spc="1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l</a:t>
            </a:r>
            <a:r>
              <a:rPr lang="fr-FR" sz="1800" spc="5" dirty="0">
                <a:latin typeface="Times New Roman"/>
                <a:cs typeface="Times New Roman"/>
              </a:rPr>
              <a:t>l</a:t>
            </a:r>
            <a:r>
              <a:rPr lang="fr-FR" sz="1800" dirty="0">
                <a:latin typeface="Times New Roman"/>
                <a:cs typeface="Times New Roman"/>
              </a:rPr>
              <a:t>e</a:t>
            </a:r>
            <a:r>
              <a:rPr lang="fr-FR" sz="1800" spc="-25" dirty="0">
                <a:latin typeface="Times New Roman"/>
                <a:cs typeface="Times New Roman"/>
              </a:rPr>
              <a:t> </a:t>
            </a:r>
            <a:r>
              <a:rPr lang="fr-FR" sz="1800" dirty="0">
                <a:latin typeface="Times New Roman"/>
                <a:cs typeface="Times New Roman"/>
              </a:rPr>
              <a:t>qui</a:t>
            </a:r>
            <a:r>
              <a:rPr lang="fr-FR" sz="1800" spc="5" dirty="0">
                <a:latin typeface="Times New Roman"/>
                <a:cs typeface="Times New Roman"/>
              </a:rPr>
              <a:t> </a:t>
            </a:r>
            <a:r>
              <a:rPr lang="fr-FR" sz="1800" dirty="0">
                <a:latin typeface="Times New Roman"/>
                <a:cs typeface="Times New Roman"/>
              </a:rPr>
              <a:t>a é</a:t>
            </a:r>
            <a:r>
              <a:rPr lang="fr-FR" sz="1800" spc="5" dirty="0">
                <a:latin typeface="Times New Roman"/>
                <a:cs typeface="Times New Roman"/>
              </a:rPr>
              <a:t>l</a:t>
            </a:r>
            <a:r>
              <a:rPr lang="fr-FR" sz="1800" dirty="0">
                <a:latin typeface="Times New Roman"/>
                <a:cs typeface="Times New Roman"/>
              </a:rPr>
              <a:t>iminé</a:t>
            </a:r>
            <a:r>
              <a:rPr lang="fr-FR" sz="1800" spc="-15"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t</a:t>
            </a:r>
            <a:r>
              <a:rPr lang="fr-FR" sz="1800" dirty="0">
                <a:latin typeface="Times New Roman"/>
                <a:cs typeface="Times New Roman"/>
              </a:rPr>
              <a:t>e l’</a:t>
            </a:r>
            <a:r>
              <a:rPr lang="fr-FR" sz="1800" spc="5" dirty="0">
                <a:latin typeface="Times New Roman"/>
                <a:cs typeface="Times New Roman"/>
              </a:rPr>
              <a:t>é</a:t>
            </a:r>
            <a:r>
              <a:rPr lang="fr-FR" sz="1800" dirty="0">
                <a:latin typeface="Times New Roman"/>
                <a:cs typeface="Times New Roman"/>
              </a:rPr>
              <a:t>quipe</a:t>
            </a:r>
            <a:r>
              <a:rPr lang="fr-FR" sz="1800" spc="-10" dirty="0">
                <a:latin typeface="Times New Roman"/>
                <a:cs typeface="Times New Roman"/>
              </a:rPr>
              <a:t> </a:t>
            </a:r>
            <a:r>
              <a:rPr lang="fr-FR" sz="1800" dirty="0">
                <a:latin typeface="Times New Roman"/>
                <a:cs typeface="Times New Roman"/>
              </a:rPr>
              <a:t>adv</a:t>
            </a:r>
            <a:r>
              <a:rPr lang="fr-FR" sz="1800" spc="5" dirty="0">
                <a:latin typeface="Times New Roman"/>
                <a:cs typeface="Times New Roman"/>
              </a:rPr>
              <a:t>e</a:t>
            </a:r>
            <a:r>
              <a:rPr lang="fr-FR" sz="1800" dirty="0">
                <a:latin typeface="Times New Roman"/>
                <a:cs typeface="Times New Roman"/>
              </a:rPr>
              <a:t>rse.</a:t>
            </a:r>
          </a:p>
          <a:p>
            <a:pPr>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a:t>
            </a:r>
            <a:endParaRPr lang="fr-FR" sz="1800" dirty="0">
              <a:latin typeface="Times New Roman"/>
              <a:cs typeface="Times New Roman"/>
            </a:endParaRPr>
          </a:p>
          <a:p>
            <a:pPr marL="12700" marR="5080" lvl="1" algn="just">
              <a:spcBef>
                <a:spcPts val="430"/>
              </a:spcBef>
              <a:tabLst>
                <a:tab pos="910590" algn="l"/>
              </a:tabLst>
            </a:pPr>
            <a:r>
              <a:rPr lang="fr-FR" dirty="0">
                <a:latin typeface="Times New Roman"/>
                <a:cs typeface="Times New Roman"/>
              </a:rPr>
              <a:t>Agrémenter le jeu en laissant la possibilité de jouer avec les murs latéraux.</a:t>
            </a:r>
          </a:p>
          <a:p>
            <a:pPr lvl="1">
              <a:lnSpc>
                <a:spcPct val="100000"/>
              </a:lnSpc>
              <a:spcBef>
                <a:spcPts val="34"/>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5"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gn="just">
              <a:lnSpc>
                <a:spcPct val="100000"/>
              </a:lnSpc>
              <a:spcBef>
                <a:spcPts val="430"/>
              </a:spcBef>
            </a:pPr>
            <a:r>
              <a:rPr lang="fr-FR" sz="1800" dirty="0">
                <a:latin typeface="Times New Roman"/>
                <a:cs typeface="Times New Roman"/>
              </a:rPr>
              <a:t>Apprendre à</a:t>
            </a:r>
            <a:r>
              <a:rPr lang="fr-FR" sz="1800" spc="-5" dirty="0">
                <a:latin typeface="Times New Roman"/>
                <a:cs typeface="Times New Roman"/>
              </a:rPr>
              <a:t> </a:t>
            </a:r>
            <a:r>
              <a:rPr lang="fr-FR" sz="1800" dirty="0">
                <a:latin typeface="Times New Roman"/>
                <a:cs typeface="Times New Roman"/>
              </a:rPr>
              <a:t>vise</a:t>
            </a:r>
            <a:r>
              <a:rPr lang="fr-FR" sz="1800" spc="-70" dirty="0">
                <a:latin typeface="Times New Roman"/>
                <a:cs typeface="Times New Roman"/>
              </a:rPr>
              <a:t>r</a:t>
            </a:r>
            <a:r>
              <a:rPr lang="fr-FR" sz="1800" dirty="0">
                <a:latin typeface="Times New Roman"/>
                <a:cs typeface="Times New Roman"/>
              </a:rPr>
              <a:t>, appré</a:t>
            </a:r>
            <a:r>
              <a:rPr lang="fr-FR" sz="1800" spc="5" dirty="0">
                <a:latin typeface="Times New Roman"/>
                <a:cs typeface="Times New Roman"/>
              </a:rPr>
              <a:t>c</a:t>
            </a:r>
            <a:r>
              <a:rPr lang="fr-FR" sz="1800" dirty="0">
                <a:latin typeface="Times New Roman"/>
                <a:cs typeface="Times New Roman"/>
              </a:rPr>
              <a:t>i</a:t>
            </a:r>
            <a:r>
              <a:rPr lang="fr-FR" sz="1800" spc="5" dirty="0">
                <a:latin typeface="Times New Roman"/>
                <a:cs typeface="Times New Roman"/>
              </a:rPr>
              <a:t>a</a:t>
            </a:r>
            <a:r>
              <a:rPr lang="fr-FR" sz="1800" dirty="0">
                <a:latin typeface="Times New Roman"/>
                <a:cs typeface="Times New Roman"/>
              </a:rPr>
              <a:t>t</a:t>
            </a:r>
            <a:r>
              <a:rPr lang="fr-FR" sz="1800" spc="5" dirty="0">
                <a:latin typeface="Times New Roman"/>
                <a:cs typeface="Times New Roman"/>
              </a:rPr>
              <a:t>i</a:t>
            </a:r>
            <a:r>
              <a:rPr lang="fr-FR" sz="1800" dirty="0">
                <a:latin typeface="Times New Roman"/>
                <a:cs typeface="Times New Roman"/>
              </a:rPr>
              <a:t>on</a:t>
            </a:r>
            <a:r>
              <a:rPr lang="fr-FR" sz="1800" spc="-25" dirty="0">
                <a:latin typeface="Times New Roman"/>
                <a:cs typeface="Times New Roman"/>
              </a:rPr>
              <a:t> </a:t>
            </a:r>
            <a:r>
              <a:rPr lang="fr-FR" sz="1800" dirty="0">
                <a:latin typeface="Times New Roman"/>
                <a:cs typeface="Times New Roman"/>
              </a:rPr>
              <a:t>des</a:t>
            </a:r>
            <a:r>
              <a:rPr lang="fr-FR" sz="1800" spc="5" dirty="0">
                <a:latin typeface="Times New Roman"/>
                <a:cs typeface="Times New Roman"/>
              </a:rPr>
              <a:t> </a:t>
            </a:r>
            <a:r>
              <a:rPr lang="fr-FR" sz="1800" dirty="0">
                <a:latin typeface="Times New Roman"/>
                <a:cs typeface="Times New Roman"/>
              </a:rPr>
              <a:t>tr</a:t>
            </a:r>
            <a:r>
              <a:rPr lang="fr-FR" sz="1800" spc="5" dirty="0">
                <a:latin typeface="Times New Roman"/>
                <a:cs typeface="Times New Roman"/>
              </a:rPr>
              <a:t>a</a:t>
            </a:r>
            <a:r>
              <a:rPr lang="fr-FR" sz="1800" dirty="0">
                <a:latin typeface="Times New Roman"/>
                <a:cs typeface="Times New Roman"/>
              </a:rPr>
              <a:t>j</a:t>
            </a:r>
            <a:r>
              <a:rPr lang="fr-FR" sz="1800" spc="5" dirty="0">
                <a:latin typeface="Times New Roman"/>
                <a:cs typeface="Times New Roman"/>
              </a:rPr>
              <a:t>e</a:t>
            </a:r>
            <a:r>
              <a:rPr lang="fr-FR" sz="1800" dirty="0">
                <a:latin typeface="Times New Roman"/>
                <a:cs typeface="Times New Roman"/>
              </a:rPr>
              <a:t>c</a:t>
            </a:r>
            <a:r>
              <a:rPr lang="fr-FR" sz="1800" spc="5" dirty="0">
                <a:latin typeface="Times New Roman"/>
                <a:cs typeface="Times New Roman"/>
              </a:rPr>
              <a:t>t</a:t>
            </a:r>
            <a:r>
              <a:rPr lang="fr-FR" sz="1800" dirty="0">
                <a:latin typeface="Times New Roman"/>
                <a:cs typeface="Times New Roman"/>
              </a:rPr>
              <a:t>oir</a:t>
            </a:r>
            <a:r>
              <a:rPr lang="fr-FR" sz="1800" spc="5" dirty="0">
                <a:latin typeface="Times New Roman"/>
                <a:cs typeface="Times New Roman"/>
              </a:rPr>
              <a:t>e</a:t>
            </a:r>
            <a:r>
              <a:rPr lang="fr-FR" sz="1800" dirty="0">
                <a:latin typeface="Times New Roman"/>
                <a:cs typeface="Times New Roman"/>
              </a:rPr>
              <a:t>s,</a:t>
            </a:r>
            <a:r>
              <a:rPr lang="fr-FR" sz="1800" spc="-3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esse</a:t>
            </a:r>
            <a:r>
              <a:rPr lang="fr-FR" sz="1800" spc="-5" dirty="0">
                <a:latin typeface="Times New Roman"/>
                <a:cs typeface="Times New Roman"/>
              </a:rPr>
              <a:t> </a:t>
            </a:r>
            <a:r>
              <a:rPr lang="fr-FR" sz="1800" dirty="0">
                <a:latin typeface="Times New Roman"/>
                <a:cs typeface="Times New Roman"/>
              </a:rPr>
              <a:t>de dég</a:t>
            </a:r>
            <a:r>
              <a:rPr lang="fr-FR" sz="1800" spc="5" dirty="0">
                <a:latin typeface="Times New Roman"/>
                <a:cs typeface="Times New Roman"/>
              </a:rPr>
              <a:t>a</a:t>
            </a:r>
            <a:r>
              <a:rPr lang="fr-FR" sz="1800" dirty="0">
                <a:latin typeface="Times New Roman"/>
                <a:cs typeface="Times New Roman"/>
              </a:rPr>
              <a:t>gement.</a:t>
            </a:r>
          </a:p>
          <a:p>
            <a:pPr>
              <a:lnSpc>
                <a:spcPct val="100000"/>
              </a:lnSpc>
              <a:spcBef>
                <a:spcPts val="36"/>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lvl="1" algn="just">
              <a:spcBef>
                <a:spcPts val="430"/>
              </a:spcBef>
              <a:tabLst>
                <a:tab pos="910590" algn="l"/>
              </a:tabLst>
            </a:pPr>
            <a:r>
              <a:rPr lang="fr-FR" dirty="0">
                <a:latin typeface="Times New Roman"/>
                <a:cs typeface="Times New Roman"/>
              </a:rPr>
              <a:t>Balle mousse ou ballon paille.</a:t>
            </a:r>
          </a:p>
          <a:p>
            <a:pPr marL="583565">
              <a:lnSpc>
                <a:spcPct val="100000"/>
              </a:lnSpc>
              <a:spcBef>
                <a:spcPts val="430"/>
              </a:spcBef>
            </a:pPr>
            <a:endParaRPr lang="fr-FR" sz="1800" dirty="0">
              <a:latin typeface="Times New Roman"/>
              <a:cs typeface="Times New Roman"/>
            </a:endParaRPr>
          </a:p>
        </p:txBody>
      </p:sp>
      <p:sp>
        <p:nvSpPr>
          <p:cNvPr id="4" name="object 4"/>
          <p:cNvSpPr txBox="1"/>
          <p:nvPr/>
        </p:nvSpPr>
        <p:spPr>
          <a:xfrm>
            <a:off x="6133719" y="285507"/>
            <a:ext cx="3556381"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La Balle au</a:t>
            </a:r>
          </a:p>
          <a:p>
            <a:pPr marL="533400" algn="r">
              <a:lnSpc>
                <a:spcPct val="100000"/>
              </a:lnSpc>
            </a:pPr>
            <a:r>
              <a:rPr lang="fr-FR" sz="4000" dirty="0">
                <a:latin typeface="Arial"/>
                <a:cs typeface="Arial"/>
              </a:rPr>
              <a:t>Prisonnier</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Jeu Associé</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6EFA24ED-5D99-4334-8C1C-9251A5A79C2C}"/>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73</a:t>
            </a:fld>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Sport Associé</a:t>
            </a:r>
          </a:p>
        </p:txBody>
      </p:sp>
      <p:sp>
        <p:nvSpPr>
          <p:cNvPr id="3" name="object 3"/>
          <p:cNvSpPr txBox="1">
            <a:spLocks noGrp="1"/>
          </p:cNvSpPr>
          <p:nvPr>
            <p:ph type="body" idx="1"/>
          </p:nvPr>
        </p:nvSpPr>
        <p:spPr>
          <a:xfrm>
            <a:off x="967435" y="1559322"/>
            <a:ext cx="8764879" cy="3898503"/>
          </a:xfrm>
          <a:prstGeom prst="rect">
            <a:avLst/>
          </a:prstGeom>
        </p:spPr>
        <p:txBody>
          <a:bodyPr vert="horz" wrap="square" lIns="0" tIns="0" rIns="0" bIns="0" rtlCol="0">
            <a:spAutoFit/>
          </a:bodyPr>
          <a:lstStyle/>
          <a:p>
            <a:pPr marL="182880">
              <a:lnSpc>
                <a:spcPct val="100000"/>
              </a:lnSpc>
              <a:tabLst>
                <a:tab pos="575310" algn="l"/>
              </a:tabLst>
            </a:pPr>
            <a:r>
              <a:rPr lang="fr-FR" b="0" dirty="0"/>
              <a:t>Action</a:t>
            </a:r>
          </a:p>
          <a:p>
            <a:pPr marL="182880" marR="5080">
              <a:lnSpc>
                <a:spcPct val="100000"/>
              </a:lnSpc>
              <a:spcBef>
                <a:spcPts val="434"/>
              </a:spcBef>
            </a:pPr>
            <a:r>
              <a:rPr lang="fr-FR" b="0" u="none" dirty="0"/>
              <a:t>Deux</a:t>
            </a:r>
            <a:r>
              <a:rPr lang="fr-FR" b="0" u="none" spc="100" dirty="0"/>
              <a:t> </a:t>
            </a:r>
            <a:r>
              <a:rPr lang="fr-FR" b="0" u="none" dirty="0"/>
              <a:t>équ</a:t>
            </a:r>
            <a:r>
              <a:rPr lang="fr-FR" b="0" u="none" spc="5" dirty="0"/>
              <a:t>i</a:t>
            </a:r>
            <a:r>
              <a:rPr lang="fr-FR" b="0" u="none" spc="-15" dirty="0"/>
              <a:t>p</a:t>
            </a:r>
            <a:r>
              <a:rPr lang="fr-FR" b="0" u="none" dirty="0"/>
              <a:t>es,</a:t>
            </a:r>
            <a:r>
              <a:rPr lang="fr-FR" b="0" u="none" spc="95" dirty="0"/>
              <a:t> </a:t>
            </a:r>
            <a:r>
              <a:rPr lang="fr-FR" b="0" u="none" spc="-10" dirty="0"/>
              <a:t>c</a:t>
            </a:r>
            <a:r>
              <a:rPr lang="fr-FR" b="0" u="none" dirty="0"/>
              <a:t>ha</a:t>
            </a:r>
            <a:r>
              <a:rPr lang="fr-FR" b="0" u="none" spc="5" dirty="0"/>
              <a:t>c</a:t>
            </a:r>
            <a:r>
              <a:rPr lang="fr-FR" b="0" u="none" dirty="0"/>
              <a:t>une</a:t>
            </a:r>
            <a:r>
              <a:rPr lang="fr-FR" b="0" u="none" spc="100" dirty="0"/>
              <a:t> </a:t>
            </a:r>
            <a:r>
              <a:rPr lang="fr-FR" b="0" u="none" dirty="0"/>
              <a:t>dans</a:t>
            </a:r>
            <a:r>
              <a:rPr lang="fr-FR" b="0" u="none" spc="90" dirty="0"/>
              <a:t> </a:t>
            </a:r>
            <a:r>
              <a:rPr lang="fr-FR" b="0" u="none" dirty="0"/>
              <a:t>l</a:t>
            </a:r>
            <a:r>
              <a:rPr lang="fr-FR" b="0" u="none" spc="5" dirty="0"/>
              <a:t>e</a:t>
            </a:r>
            <a:r>
              <a:rPr lang="fr-FR" b="0" u="none" spc="-15" dirty="0"/>
              <a:t>u</a:t>
            </a:r>
            <a:r>
              <a:rPr lang="fr-FR" b="0" u="none" dirty="0"/>
              <a:t>r</a:t>
            </a:r>
            <a:r>
              <a:rPr lang="fr-FR" b="0" u="none" spc="100" dirty="0"/>
              <a:t> </a:t>
            </a:r>
            <a:r>
              <a:rPr lang="fr-FR" b="0" u="none" dirty="0"/>
              <a:t>c</a:t>
            </a:r>
            <a:r>
              <a:rPr lang="fr-FR" b="0" u="none" spc="5" dirty="0"/>
              <a:t>a</a:t>
            </a:r>
            <a:r>
              <a:rPr lang="fr-FR" b="0" u="none" spc="-10" dirty="0"/>
              <a:t>m</a:t>
            </a:r>
            <a:r>
              <a:rPr lang="fr-FR" b="0" u="none" dirty="0"/>
              <a:t>p</a:t>
            </a:r>
            <a:r>
              <a:rPr lang="fr-FR" b="0" u="none" spc="105" dirty="0"/>
              <a:t> </a:t>
            </a:r>
            <a:r>
              <a:rPr lang="fr-FR" b="0" u="none" spc="-15" dirty="0"/>
              <a:t>d</a:t>
            </a:r>
            <a:r>
              <a:rPr lang="fr-FR" b="0" u="none" dirty="0"/>
              <a:t>é</a:t>
            </a:r>
            <a:r>
              <a:rPr lang="fr-FR" b="0" u="none" spc="5" dirty="0"/>
              <a:t>l</a:t>
            </a:r>
            <a:r>
              <a:rPr lang="fr-FR" b="0" u="none" dirty="0"/>
              <a:t>imi</a:t>
            </a:r>
            <a:r>
              <a:rPr lang="fr-FR" b="0" u="none" spc="-10" dirty="0"/>
              <a:t>t</a:t>
            </a:r>
            <a:r>
              <a:rPr lang="fr-FR" b="0" u="none" dirty="0"/>
              <a:t>é</a:t>
            </a:r>
            <a:r>
              <a:rPr lang="fr-FR" b="0" u="none" spc="95" dirty="0"/>
              <a:t> </a:t>
            </a:r>
            <a:r>
              <a:rPr lang="fr-FR" b="0" u="none" dirty="0"/>
              <a:t>par</a:t>
            </a:r>
            <a:r>
              <a:rPr lang="fr-FR" b="0" u="none" spc="105" dirty="0"/>
              <a:t> </a:t>
            </a:r>
            <a:r>
              <a:rPr lang="fr-FR" b="0" u="none" spc="-10" dirty="0"/>
              <a:t>l</a:t>
            </a:r>
            <a:r>
              <a:rPr lang="fr-FR" b="0" u="none" dirty="0"/>
              <a:t>a</a:t>
            </a:r>
            <a:r>
              <a:rPr lang="fr-FR" b="0" u="none" spc="90" dirty="0"/>
              <a:t> </a:t>
            </a:r>
            <a:r>
              <a:rPr lang="fr-FR" b="0" u="none" dirty="0"/>
              <a:t>l</a:t>
            </a:r>
            <a:r>
              <a:rPr lang="fr-FR" b="0" u="none" spc="5" dirty="0"/>
              <a:t>i</a:t>
            </a:r>
            <a:r>
              <a:rPr lang="fr-FR" b="0" u="none" dirty="0"/>
              <a:t>gne</a:t>
            </a:r>
            <a:r>
              <a:rPr lang="fr-FR" b="0" u="none" spc="95" dirty="0"/>
              <a:t> </a:t>
            </a:r>
            <a:r>
              <a:rPr lang="fr-FR" b="0" u="none" spc="-10" dirty="0"/>
              <a:t>m</a:t>
            </a:r>
            <a:r>
              <a:rPr lang="fr-FR" b="0" u="none" dirty="0"/>
              <a:t>é</a:t>
            </a:r>
            <a:r>
              <a:rPr lang="fr-FR" b="0" u="none" spc="-10" dirty="0"/>
              <a:t>d</a:t>
            </a:r>
            <a:r>
              <a:rPr lang="fr-FR" b="0" u="none" dirty="0"/>
              <a:t>i</a:t>
            </a:r>
            <a:r>
              <a:rPr lang="fr-FR" b="0" u="none" spc="5" dirty="0"/>
              <a:t>a</a:t>
            </a:r>
            <a:r>
              <a:rPr lang="fr-FR" b="0" u="none" dirty="0"/>
              <a:t>n</a:t>
            </a:r>
            <a:r>
              <a:rPr lang="fr-FR" b="0" u="none" spc="-10" dirty="0"/>
              <a:t>e</a:t>
            </a:r>
            <a:r>
              <a:rPr lang="fr-FR" b="0" u="none" dirty="0"/>
              <a:t>.</a:t>
            </a:r>
            <a:r>
              <a:rPr lang="fr-FR" b="0" u="none" spc="95" dirty="0"/>
              <a:t> </a:t>
            </a:r>
            <a:r>
              <a:rPr lang="fr-FR" b="0" u="none" dirty="0"/>
              <a:t>Le</a:t>
            </a:r>
            <a:r>
              <a:rPr lang="fr-FR" b="0" u="none" spc="90" dirty="0"/>
              <a:t> </a:t>
            </a:r>
            <a:r>
              <a:rPr lang="fr-FR" b="0" u="none" dirty="0"/>
              <a:t>but</a:t>
            </a:r>
            <a:r>
              <a:rPr lang="fr-FR" b="0" u="none" spc="90" dirty="0"/>
              <a:t> </a:t>
            </a:r>
            <a:r>
              <a:rPr lang="fr-FR" b="0" u="none" dirty="0"/>
              <a:t>est</a:t>
            </a:r>
            <a:r>
              <a:rPr lang="fr-FR" b="0" u="none" spc="80" dirty="0"/>
              <a:t> </a:t>
            </a:r>
            <a:r>
              <a:rPr lang="fr-FR" b="0" u="none" dirty="0"/>
              <a:t>de</a:t>
            </a:r>
            <a:r>
              <a:rPr lang="fr-FR" b="0" u="none" spc="105" dirty="0"/>
              <a:t> </a:t>
            </a:r>
            <a:r>
              <a:rPr lang="fr-FR" b="0" u="none" spc="-10" dirty="0"/>
              <a:t>m</a:t>
            </a:r>
            <a:r>
              <a:rPr lang="fr-FR" b="0" u="none" dirty="0"/>
              <a:t>arquer des</a:t>
            </a:r>
            <a:r>
              <a:rPr lang="fr-FR" b="0" u="none" spc="-10" dirty="0"/>
              <a:t> </a:t>
            </a:r>
            <a:r>
              <a:rPr lang="fr-FR" b="0" u="none" dirty="0"/>
              <a:t>buts</a:t>
            </a:r>
            <a:r>
              <a:rPr lang="fr-FR" b="0" u="none" spc="5" dirty="0"/>
              <a:t> </a:t>
            </a:r>
            <a:r>
              <a:rPr lang="fr-FR" b="0" u="none" dirty="0"/>
              <a:t>dans</a:t>
            </a:r>
            <a:r>
              <a:rPr lang="fr-FR" b="0" u="none" spc="-10" dirty="0"/>
              <a:t> </a:t>
            </a:r>
            <a:r>
              <a:rPr lang="fr-FR" b="0" u="none" dirty="0"/>
              <a:t>le c</a:t>
            </a:r>
            <a:r>
              <a:rPr lang="fr-FR" b="0" u="none" spc="5" dirty="0"/>
              <a:t>a</a:t>
            </a:r>
            <a:r>
              <a:rPr lang="fr-FR" b="0" u="none" spc="-10" dirty="0"/>
              <a:t>m</a:t>
            </a:r>
            <a:r>
              <a:rPr lang="fr-FR" b="0" u="none" dirty="0"/>
              <a:t>p</a:t>
            </a:r>
            <a:r>
              <a:rPr lang="fr-FR" b="0" u="none" spc="5" dirty="0"/>
              <a:t> </a:t>
            </a:r>
            <a:r>
              <a:rPr lang="fr-FR" b="0" u="none" dirty="0"/>
              <a:t>adv</a:t>
            </a:r>
            <a:r>
              <a:rPr lang="fr-FR" b="0" u="none" spc="5" dirty="0"/>
              <a:t>e</a:t>
            </a:r>
            <a:r>
              <a:rPr lang="fr-FR" b="0" u="none" dirty="0"/>
              <a:t>rse</a:t>
            </a:r>
            <a:r>
              <a:rPr lang="fr-FR" b="0" u="none" spc="-5" dirty="0"/>
              <a:t> </a:t>
            </a:r>
            <a:r>
              <a:rPr lang="fr-FR" b="0" u="none" dirty="0"/>
              <a:t>av</a:t>
            </a:r>
            <a:r>
              <a:rPr lang="fr-FR" b="0" u="none" spc="5" dirty="0"/>
              <a:t>e</a:t>
            </a:r>
            <a:r>
              <a:rPr lang="fr-FR" b="0" u="none" dirty="0"/>
              <a:t>c</a:t>
            </a:r>
            <a:r>
              <a:rPr lang="fr-FR" b="0" u="none" spc="-15" dirty="0"/>
              <a:t> </a:t>
            </a:r>
            <a:r>
              <a:rPr lang="fr-FR" b="0" u="none" dirty="0"/>
              <a:t>l</a:t>
            </a:r>
            <a:r>
              <a:rPr lang="fr-FR" b="0" u="none" spc="5" dirty="0"/>
              <a:t>e</a:t>
            </a:r>
            <a:r>
              <a:rPr lang="fr-FR" b="0" u="none" dirty="0"/>
              <a:t>s</a:t>
            </a:r>
            <a:r>
              <a:rPr lang="fr-FR" b="0" u="none" spc="-10" dirty="0"/>
              <a:t> </a:t>
            </a:r>
            <a:r>
              <a:rPr lang="fr-FR" b="0" u="none" dirty="0"/>
              <a:t>pi</a:t>
            </a:r>
            <a:r>
              <a:rPr lang="fr-FR" b="0" u="none" spc="5" dirty="0"/>
              <a:t>e</a:t>
            </a:r>
            <a:r>
              <a:rPr lang="fr-FR" b="0" u="none" dirty="0"/>
              <a:t>d</a:t>
            </a:r>
            <a:r>
              <a:rPr lang="fr-FR" b="0" u="none" spc="-5" dirty="0"/>
              <a:t>s</a:t>
            </a:r>
            <a:r>
              <a:rPr lang="fr-FR" b="0" u="none" dirty="0"/>
              <a:t>.</a:t>
            </a:r>
          </a:p>
          <a:p>
            <a:pPr marL="170180">
              <a:lnSpc>
                <a:spcPct val="100000"/>
              </a:lnSpc>
              <a:spcBef>
                <a:spcPts val="34"/>
              </a:spcBef>
            </a:pPr>
            <a:endParaRPr lang="fr-FR" sz="2600" b="0" dirty="0"/>
          </a:p>
          <a:p>
            <a:pPr marL="182880">
              <a:lnSpc>
                <a:spcPct val="100000"/>
              </a:lnSpc>
              <a:tabLst>
                <a:tab pos="575310" algn="l"/>
              </a:tabLst>
            </a:pPr>
            <a:r>
              <a:rPr lang="fr-FR" b="0" dirty="0"/>
              <a:t>Evolution</a:t>
            </a:r>
          </a:p>
          <a:p>
            <a:pPr marL="182880" marR="5080" lvl="1">
              <a:spcBef>
                <a:spcPts val="434"/>
              </a:spcBef>
              <a:tabLst>
                <a:tab pos="1081405" algn="l"/>
              </a:tabLst>
            </a:pPr>
            <a:r>
              <a:rPr lang="fr-FR" dirty="0">
                <a:solidFill>
                  <a:schemeClr val="tx1"/>
                </a:solidFill>
                <a:latin typeface="Times New Roman"/>
                <a:cs typeface="Times New Roman"/>
              </a:rPr>
              <a:t>Agrémenter le jeu en laissant la possibilité de jouer avec les murs latéraux.</a:t>
            </a:r>
          </a:p>
          <a:p>
            <a:pPr marL="170180" lvl="1">
              <a:lnSpc>
                <a:spcPct val="100000"/>
              </a:lnSpc>
              <a:spcBef>
                <a:spcPts val="37"/>
              </a:spcBef>
            </a:pPr>
            <a:endParaRPr lang="fr-FR" sz="2600" dirty="0">
              <a:latin typeface="Times New Roman"/>
              <a:cs typeface="Times New Roman"/>
            </a:endParaRPr>
          </a:p>
          <a:p>
            <a:pPr marL="182880">
              <a:lnSpc>
                <a:spcPct val="100000"/>
              </a:lnSpc>
              <a:tabLst>
                <a:tab pos="575310" algn="l"/>
              </a:tabLst>
            </a:pPr>
            <a:r>
              <a:rPr lang="fr-FR" b="0" dirty="0"/>
              <a:t>Obje</a:t>
            </a:r>
            <a:r>
              <a:rPr lang="fr-FR" b="0" spc="5" dirty="0"/>
              <a:t>c</a:t>
            </a:r>
            <a:r>
              <a:rPr lang="fr-FR" b="0" dirty="0"/>
              <a:t>tif</a:t>
            </a:r>
            <a:r>
              <a:rPr lang="fr-FR" b="0" spc="-15" dirty="0"/>
              <a:t> </a:t>
            </a:r>
            <a:r>
              <a:rPr lang="fr-FR" b="0" dirty="0"/>
              <a:t>pédagogi</a:t>
            </a:r>
            <a:r>
              <a:rPr lang="fr-FR" b="0" spc="-10" dirty="0"/>
              <a:t>q</a:t>
            </a:r>
            <a:r>
              <a:rPr lang="fr-FR" b="0" dirty="0"/>
              <a:t>ue</a:t>
            </a:r>
          </a:p>
          <a:p>
            <a:pPr marL="182880">
              <a:lnSpc>
                <a:spcPct val="100000"/>
              </a:lnSpc>
              <a:spcBef>
                <a:spcPts val="430"/>
              </a:spcBef>
            </a:pPr>
            <a:r>
              <a:rPr lang="fr-FR" b="0" u="none" spc="-60" dirty="0"/>
              <a:t>T</a:t>
            </a:r>
            <a:r>
              <a:rPr lang="fr-FR" b="0" u="none" dirty="0"/>
              <a:t>rava</a:t>
            </a:r>
            <a:r>
              <a:rPr lang="fr-FR" b="0" u="none" spc="5" dirty="0"/>
              <a:t>i</a:t>
            </a:r>
            <a:r>
              <a:rPr lang="fr-FR" b="0" u="none" dirty="0"/>
              <a:t>l</a:t>
            </a:r>
            <a:r>
              <a:rPr lang="fr-FR" b="0" u="none" spc="-15" dirty="0"/>
              <a:t> </a:t>
            </a:r>
            <a:r>
              <a:rPr lang="fr-FR" b="0" u="none" dirty="0"/>
              <a:t>co</a:t>
            </a:r>
            <a:r>
              <a:rPr lang="fr-FR" b="0" u="none" spc="5" dirty="0"/>
              <a:t>l</a:t>
            </a:r>
            <a:r>
              <a:rPr lang="fr-FR" b="0" u="none" dirty="0"/>
              <a:t>l</a:t>
            </a:r>
            <a:r>
              <a:rPr lang="fr-FR" b="0" u="none" spc="5" dirty="0"/>
              <a:t>e</a:t>
            </a:r>
            <a:r>
              <a:rPr lang="fr-FR" b="0" u="none" dirty="0"/>
              <a:t>c</a:t>
            </a:r>
            <a:r>
              <a:rPr lang="fr-FR" b="0" u="none" spc="5" dirty="0"/>
              <a:t>t</a:t>
            </a:r>
            <a:r>
              <a:rPr lang="fr-FR" b="0" u="none" dirty="0"/>
              <a:t>if,</a:t>
            </a:r>
            <a:r>
              <a:rPr lang="fr-FR" b="0" u="none" spc="-30" dirty="0"/>
              <a:t> </a:t>
            </a:r>
            <a:r>
              <a:rPr lang="fr-FR" b="0" u="none" dirty="0"/>
              <a:t>vi</a:t>
            </a:r>
            <a:r>
              <a:rPr lang="fr-FR" b="0" u="none" spc="5" dirty="0"/>
              <a:t>t</a:t>
            </a:r>
            <a:r>
              <a:rPr lang="fr-FR" b="0" u="none" dirty="0"/>
              <a:t>esse</a:t>
            </a:r>
            <a:r>
              <a:rPr lang="fr-FR" b="0" u="none" spc="-5" dirty="0"/>
              <a:t> </a:t>
            </a:r>
            <a:r>
              <a:rPr lang="fr-FR" b="0" u="none" dirty="0"/>
              <a:t>et</a:t>
            </a:r>
            <a:r>
              <a:rPr lang="fr-FR" b="0" u="none" spc="-5" dirty="0"/>
              <a:t> </a:t>
            </a:r>
            <a:r>
              <a:rPr lang="fr-FR" b="0" u="none" dirty="0"/>
              <a:t>vari</a:t>
            </a:r>
            <a:r>
              <a:rPr lang="fr-FR" b="0" u="none" spc="5" dirty="0"/>
              <a:t>a</a:t>
            </a:r>
            <a:r>
              <a:rPr lang="fr-FR" b="0" u="none" dirty="0"/>
              <a:t>t</a:t>
            </a:r>
            <a:r>
              <a:rPr lang="fr-FR" b="0" u="none" spc="5" dirty="0"/>
              <a:t>i</a:t>
            </a:r>
            <a:r>
              <a:rPr lang="fr-FR" b="0" u="none" dirty="0"/>
              <a:t>on</a:t>
            </a:r>
            <a:r>
              <a:rPr lang="fr-FR" b="0" u="none" spc="-15" dirty="0"/>
              <a:t> </a:t>
            </a:r>
            <a:r>
              <a:rPr lang="fr-FR" b="0" u="none" dirty="0"/>
              <a:t>des</a:t>
            </a:r>
            <a:r>
              <a:rPr lang="fr-FR" b="0" u="none" spc="-5" dirty="0"/>
              <a:t> </a:t>
            </a:r>
            <a:r>
              <a:rPr lang="fr-FR" b="0" u="none" dirty="0"/>
              <a:t>dép</a:t>
            </a:r>
            <a:r>
              <a:rPr lang="fr-FR" b="0" u="none" spc="5" dirty="0"/>
              <a:t>l</a:t>
            </a:r>
            <a:r>
              <a:rPr lang="fr-FR" b="0" u="none" dirty="0"/>
              <a:t>a</a:t>
            </a:r>
            <a:r>
              <a:rPr lang="fr-FR" b="0" u="none" spc="5" dirty="0"/>
              <a:t>c</a:t>
            </a:r>
            <a:r>
              <a:rPr lang="fr-FR" b="0" u="none" dirty="0"/>
              <a:t>ements.</a:t>
            </a:r>
          </a:p>
          <a:p>
            <a:pPr marL="170180">
              <a:lnSpc>
                <a:spcPct val="100000"/>
              </a:lnSpc>
              <a:spcBef>
                <a:spcPts val="36"/>
              </a:spcBef>
            </a:pPr>
            <a:endParaRPr lang="fr-FR" sz="2600" b="0" dirty="0"/>
          </a:p>
          <a:p>
            <a:pPr marL="182880">
              <a:lnSpc>
                <a:spcPct val="100000"/>
              </a:lnSpc>
              <a:tabLst>
                <a:tab pos="575310" algn="l"/>
              </a:tabLst>
            </a:pPr>
            <a:r>
              <a:rPr lang="fr-FR" b="0" dirty="0"/>
              <a:t>Maté</a:t>
            </a:r>
            <a:r>
              <a:rPr lang="fr-FR" b="0" spc="5" dirty="0"/>
              <a:t>r</a:t>
            </a:r>
            <a:r>
              <a:rPr lang="fr-FR" b="0" dirty="0"/>
              <a:t>i</a:t>
            </a:r>
            <a:r>
              <a:rPr lang="fr-FR" b="0" spc="5" dirty="0"/>
              <a:t>e</a:t>
            </a:r>
            <a:r>
              <a:rPr lang="fr-FR" b="0" dirty="0"/>
              <a:t>l</a:t>
            </a:r>
          </a:p>
          <a:p>
            <a:pPr marL="182880" marR="5080" lvl="1">
              <a:lnSpc>
                <a:spcPct val="100000"/>
              </a:lnSpc>
              <a:spcBef>
                <a:spcPts val="434"/>
              </a:spcBef>
              <a:tabLst>
                <a:tab pos="1081405" algn="l"/>
              </a:tabLst>
            </a:pPr>
            <a:r>
              <a:rPr lang="fr-FR" dirty="0">
                <a:solidFill>
                  <a:schemeClr val="tx1"/>
                </a:solidFill>
                <a:latin typeface="Times New Roman"/>
                <a:cs typeface="Times New Roman"/>
              </a:rPr>
              <a:t>Ballon paille.</a:t>
            </a:r>
          </a:p>
        </p:txBody>
      </p:sp>
      <p:sp>
        <p:nvSpPr>
          <p:cNvPr id="4" name="object 4"/>
          <p:cNvSpPr txBox="1"/>
          <p:nvPr/>
        </p:nvSpPr>
        <p:spPr>
          <a:xfrm>
            <a:off x="7888352" y="285507"/>
            <a:ext cx="1954148"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Foot</a:t>
            </a:r>
          </a:p>
        </p:txBody>
      </p:sp>
      <p:sp>
        <p:nvSpPr>
          <p:cNvPr id="6" name="Émoticône 5"/>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7E810417-2E20-4BD5-9DF5-9F4EEEFE08A1}"/>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74</a:t>
            </a:fld>
            <a:endParaRPr lang="fr-F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7353555" y="285507"/>
            <a:ext cx="2717545"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Hockey</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Sport Associé</a:t>
            </a:r>
          </a:p>
        </p:txBody>
      </p:sp>
      <p:sp>
        <p:nvSpPr>
          <p:cNvPr id="6" name="object 6"/>
          <p:cNvSpPr txBox="1">
            <a:spLocks noGrp="1"/>
          </p:cNvSpPr>
          <p:nvPr>
            <p:ph type="body" idx="1"/>
          </p:nvPr>
        </p:nvSpPr>
        <p:spPr>
          <a:xfrm>
            <a:off x="1155700" y="1612027"/>
            <a:ext cx="8764879" cy="4226798"/>
          </a:xfrm>
          <a:prstGeom prst="rect">
            <a:avLst/>
          </a:prstGeom>
        </p:spPr>
        <p:txBody>
          <a:bodyPr vert="horz" wrap="square" lIns="0" tIns="0" rIns="0" bIns="0" rtlCol="0">
            <a:spAutoFit/>
          </a:bodyPr>
          <a:lstStyle/>
          <a:p>
            <a:pPr marL="182880">
              <a:lnSpc>
                <a:spcPct val="100000"/>
              </a:lnSpc>
              <a:tabLst>
                <a:tab pos="575310" algn="l"/>
              </a:tabLst>
            </a:pPr>
            <a:r>
              <a:rPr lang="fr-FR" b="0" dirty="0"/>
              <a:t>Action</a:t>
            </a:r>
          </a:p>
          <a:p>
            <a:pPr marL="182880" marR="5080">
              <a:lnSpc>
                <a:spcPct val="100000"/>
              </a:lnSpc>
              <a:spcBef>
                <a:spcPts val="434"/>
              </a:spcBef>
            </a:pPr>
            <a:r>
              <a:rPr lang="fr-FR" b="0" u="none" dirty="0"/>
              <a:t>Deux</a:t>
            </a:r>
            <a:r>
              <a:rPr lang="fr-FR" b="0" u="none" spc="100" dirty="0"/>
              <a:t> </a:t>
            </a:r>
            <a:r>
              <a:rPr lang="fr-FR" b="0" u="none" dirty="0"/>
              <a:t>équ</a:t>
            </a:r>
            <a:r>
              <a:rPr lang="fr-FR" b="0" u="none" spc="5" dirty="0"/>
              <a:t>i</a:t>
            </a:r>
            <a:r>
              <a:rPr lang="fr-FR" b="0" u="none" spc="-15" dirty="0"/>
              <a:t>p</a:t>
            </a:r>
            <a:r>
              <a:rPr lang="fr-FR" b="0" u="none" dirty="0"/>
              <a:t>es,</a:t>
            </a:r>
            <a:r>
              <a:rPr lang="fr-FR" b="0" u="none" spc="95" dirty="0"/>
              <a:t> </a:t>
            </a:r>
            <a:r>
              <a:rPr lang="fr-FR" b="0" u="none" spc="-10" dirty="0"/>
              <a:t>c</a:t>
            </a:r>
            <a:r>
              <a:rPr lang="fr-FR" b="0" u="none" dirty="0"/>
              <a:t>ha</a:t>
            </a:r>
            <a:r>
              <a:rPr lang="fr-FR" b="0" u="none" spc="5" dirty="0"/>
              <a:t>c</a:t>
            </a:r>
            <a:r>
              <a:rPr lang="fr-FR" b="0" u="none" dirty="0"/>
              <a:t>une</a:t>
            </a:r>
            <a:r>
              <a:rPr lang="fr-FR" b="0" u="none" spc="100" dirty="0"/>
              <a:t> </a:t>
            </a:r>
            <a:r>
              <a:rPr lang="fr-FR" b="0" u="none" dirty="0"/>
              <a:t>dans</a:t>
            </a:r>
            <a:r>
              <a:rPr lang="fr-FR" b="0" u="none" spc="90" dirty="0"/>
              <a:t> </a:t>
            </a:r>
            <a:r>
              <a:rPr lang="fr-FR" b="0" u="none" dirty="0"/>
              <a:t>l</a:t>
            </a:r>
            <a:r>
              <a:rPr lang="fr-FR" b="0" u="none" spc="5" dirty="0"/>
              <a:t>e</a:t>
            </a:r>
            <a:r>
              <a:rPr lang="fr-FR" b="0" u="none" spc="-15" dirty="0"/>
              <a:t>u</a:t>
            </a:r>
            <a:r>
              <a:rPr lang="fr-FR" b="0" u="none" dirty="0"/>
              <a:t>r</a:t>
            </a:r>
            <a:r>
              <a:rPr lang="fr-FR" b="0" u="none" spc="100" dirty="0"/>
              <a:t> </a:t>
            </a:r>
            <a:r>
              <a:rPr lang="fr-FR" b="0" u="none" dirty="0"/>
              <a:t>c</a:t>
            </a:r>
            <a:r>
              <a:rPr lang="fr-FR" b="0" u="none" spc="5" dirty="0"/>
              <a:t>a</a:t>
            </a:r>
            <a:r>
              <a:rPr lang="fr-FR" b="0" u="none" spc="-10" dirty="0"/>
              <a:t>m</a:t>
            </a:r>
            <a:r>
              <a:rPr lang="fr-FR" b="0" u="none" dirty="0"/>
              <a:t>p</a:t>
            </a:r>
            <a:r>
              <a:rPr lang="fr-FR" b="0" u="none" spc="105" dirty="0"/>
              <a:t> </a:t>
            </a:r>
            <a:r>
              <a:rPr lang="fr-FR" b="0" u="none" spc="-15" dirty="0"/>
              <a:t>d</a:t>
            </a:r>
            <a:r>
              <a:rPr lang="fr-FR" b="0" u="none" dirty="0"/>
              <a:t>é</a:t>
            </a:r>
            <a:r>
              <a:rPr lang="fr-FR" b="0" u="none" spc="5" dirty="0"/>
              <a:t>l</a:t>
            </a:r>
            <a:r>
              <a:rPr lang="fr-FR" b="0" u="none" dirty="0"/>
              <a:t>imi</a:t>
            </a:r>
            <a:r>
              <a:rPr lang="fr-FR" b="0" u="none" spc="-10" dirty="0"/>
              <a:t>t</a:t>
            </a:r>
            <a:r>
              <a:rPr lang="fr-FR" b="0" u="none" dirty="0"/>
              <a:t>é</a:t>
            </a:r>
            <a:r>
              <a:rPr lang="fr-FR" b="0" u="none" spc="95" dirty="0"/>
              <a:t> </a:t>
            </a:r>
            <a:r>
              <a:rPr lang="fr-FR" b="0" u="none" dirty="0"/>
              <a:t>par</a:t>
            </a:r>
            <a:r>
              <a:rPr lang="fr-FR" b="0" u="none" spc="105" dirty="0"/>
              <a:t> </a:t>
            </a:r>
            <a:r>
              <a:rPr lang="fr-FR" b="0" u="none" spc="-10" dirty="0"/>
              <a:t>l</a:t>
            </a:r>
            <a:r>
              <a:rPr lang="fr-FR" b="0" u="none" dirty="0"/>
              <a:t>a</a:t>
            </a:r>
            <a:r>
              <a:rPr lang="fr-FR" b="0" u="none" spc="90" dirty="0"/>
              <a:t> </a:t>
            </a:r>
            <a:r>
              <a:rPr lang="fr-FR" b="0" u="none" dirty="0"/>
              <a:t>l</a:t>
            </a:r>
            <a:r>
              <a:rPr lang="fr-FR" b="0" u="none" spc="5" dirty="0"/>
              <a:t>i</a:t>
            </a:r>
            <a:r>
              <a:rPr lang="fr-FR" b="0" u="none" dirty="0"/>
              <a:t>gne</a:t>
            </a:r>
            <a:r>
              <a:rPr lang="fr-FR" b="0" u="none" spc="95" dirty="0"/>
              <a:t> </a:t>
            </a:r>
            <a:r>
              <a:rPr lang="fr-FR" b="0" u="none" spc="-10" dirty="0"/>
              <a:t>m</a:t>
            </a:r>
            <a:r>
              <a:rPr lang="fr-FR" b="0" u="none" dirty="0"/>
              <a:t>é</a:t>
            </a:r>
            <a:r>
              <a:rPr lang="fr-FR" b="0" u="none" spc="-10" dirty="0"/>
              <a:t>d</a:t>
            </a:r>
            <a:r>
              <a:rPr lang="fr-FR" b="0" u="none" dirty="0"/>
              <a:t>i</a:t>
            </a:r>
            <a:r>
              <a:rPr lang="fr-FR" b="0" u="none" spc="5" dirty="0"/>
              <a:t>a</a:t>
            </a:r>
            <a:r>
              <a:rPr lang="fr-FR" b="0" u="none" dirty="0"/>
              <a:t>n</a:t>
            </a:r>
            <a:r>
              <a:rPr lang="fr-FR" b="0" u="none" spc="-10" dirty="0"/>
              <a:t>e</a:t>
            </a:r>
            <a:r>
              <a:rPr lang="fr-FR" b="0" u="none" dirty="0"/>
              <a:t>.</a:t>
            </a:r>
            <a:r>
              <a:rPr lang="fr-FR" b="0" u="none" spc="95" dirty="0"/>
              <a:t> </a:t>
            </a:r>
            <a:r>
              <a:rPr lang="fr-FR" b="0" u="none" dirty="0"/>
              <a:t>Le</a:t>
            </a:r>
            <a:r>
              <a:rPr lang="fr-FR" b="0" u="none" spc="90" dirty="0"/>
              <a:t> </a:t>
            </a:r>
            <a:r>
              <a:rPr lang="fr-FR" b="0" u="none" dirty="0"/>
              <a:t>but</a:t>
            </a:r>
            <a:r>
              <a:rPr lang="fr-FR" b="0" u="none" spc="90" dirty="0"/>
              <a:t> </a:t>
            </a:r>
            <a:r>
              <a:rPr lang="fr-FR" b="0" u="none" dirty="0"/>
              <a:t>est</a:t>
            </a:r>
            <a:r>
              <a:rPr lang="fr-FR" b="0" u="none" spc="80" dirty="0"/>
              <a:t> </a:t>
            </a:r>
            <a:r>
              <a:rPr lang="fr-FR" b="0" u="none" dirty="0"/>
              <a:t>de</a:t>
            </a:r>
            <a:r>
              <a:rPr lang="fr-FR" b="0" u="none" spc="105" dirty="0"/>
              <a:t> </a:t>
            </a:r>
            <a:r>
              <a:rPr lang="fr-FR" b="0" u="none" spc="-10" dirty="0"/>
              <a:t>m</a:t>
            </a:r>
            <a:r>
              <a:rPr lang="fr-FR" b="0" u="none" dirty="0"/>
              <a:t>arquer des</a:t>
            </a:r>
            <a:r>
              <a:rPr lang="fr-FR" b="0" u="none" spc="-10" dirty="0"/>
              <a:t> </a:t>
            </a:r>
            <a:r>
              <a:rPr lang="fr-FR" b="0" u="none" dirty="0"/>
              <a:t>buts</a:t>
            </a:r>
            <a:r>
              <a:rPr lang="fr-FR" b="0" u="none" spc="5" dirty="0"/>
              <a:t> </a:t>
            </a:r>
            <a:r>
              <a:rPr lang="fr-FR" b="0" u="none" dirty="0"/>
              <a:t>dans</a:t>
            </a:r>
            <a:r>
              <a:rPr lang="fr-FR" b="0" u="none" spc="-10" dirty="0"/>
              <a:t> </a:t>
            </a:r>
            <a:r>
              <a:rPr lang="fr-FR" b="0" u="none" dirty="0"/>
              <a:t>le c</a:t>
            </a:r>
            <a:r>
              <a:rPr lang="fr-FR" b="0" u="none" spc="5" dirty="0"/>
              <a:t>a</a:t>
            </a:r>
            <a:r>
              <a:rPr lang="fr-FR" b="0" u="none" spc="-10" dirty="0"/>
              <a:t>m</a:t>
            </a:r>
            <a:r>
              <a:rPr lang="fr-FR" b="0" u="none" dirty="0"/>
              <a:t>p</a:t>
            </a:r>
            <a:r>
              <a:rPr lang="fr-FR" b="0" u="none" spc="5" dirty="0"/>
              <a:t> </a:t>
            </a:r>
            <a:r>
              <a:rPr lang="fr-FR" b="0" u="none" dirty="0"/>
              <a:t>adv</a:t>
            </a:r>
            <a:r>
              <a:rPr lang="fr-FR" b="0" u="none" spc="5" dirty="0"/>
              <a:t>e</a:t>
            </a:r>
            <a:r>
              <a:rPr lang="fr-FR" b="0" u="none" dirty="0"/>
              <a:t>rse</a:t>
            </a:r>
            <a:r>
              <a:rPr lang="fr-FR" b="0" u="none" spc="-5" dirty="0"/>
              <a:t> </a:t>
            </a:r>
            <a:r>
              <a:rPr lang="fr-FR" b="0" u="none" dirty="0"/>
              <a:t>av</a:t>
            </a:r>
            <a:r>
              <a:rPr lang="fr-FR" b="0" u="none" spc="5" dirty="0"/>
              <a:t>e</a:t>
            </a:r>
            <a:r>
              <a:rPr lang="fr-FR" b="0" u="none" dirty="0"/>
              <a:t>c</a:t>
            </a:r>
            <a:r>
              <a:rPr lang="fr-FR" b="0" u="none" spc="-15" dirty="0"/>
              <a:t> </a:t>
            </a:r>
            <a:r>
              <a:rPr lang="fr-FR" b="0" u="none" dirty="0"/>
              <a:t>la raque</a:t>
            </a:r>
            <a:r>
              <a:rPr lang="fr-FR" b="0" u="none" spc="5" dirty="0"/>
              <a:t>t</a:t>
            </a:r>
            <a:r>
              <a:rPr lang="fr-FR" b="0" u="none" dirty="0"/>
              <a:t>te,</a:t>
            </a:r>
            <a:r>
              <a:rPr lang="fr-FR" b="0" u="none" spc="-10" dirty="0"/>
              <a:t> </a:t>
            </a:r>
            <a:r>
              <a:rPr lang="fr-FR" b="0" u="none" dirty="0"/>
              <a:t>en faisant</a:t>
            </a:r>
            <a:r>
              <a:rPr lang="fr-FR" b="0" u="none" spc="-10" dirty="0"/>
              <a:t> </a:t>
            </a:r>
            <a:r>
              <a:rPr lang="fr-FR" b="0" u="none" dirty="0"/>
              <a:t>roul</a:t>
            </a:r>
            <a:r>
              <a:rPr lang="fr-FR" b="0" u="none" spc="5" dirty="0"/>
              <a:t>e</a:t>
            </a:r>
            <a:r>
              <a:rPr lang="fr-FR" b="0" u="none" dirty="0"/>
              <a:t>r la balle</a:t>
            </a:r>
            <a:r>
              <a:rPr lang="fr-FR" b="0" u="none" spc="-5" dirty="0"/>
              <a:t> </a:t>
            </a:r>
            <a:r>
              <a:rPr lang="fr-FR" b="0" u="none" dirty="0"/>
              <a:t>sur le</a:t>
            </a:r>
            <a:r>
              <a:rPr lang="fr-FR" b="0" u="none" spc="-5" dirty="0"/>
              <a:t> </a:t>
            </a:r>
            <a:r>
              <a:rPr lang="fr-FR" b="0" u="none" dirty="0"/>
              <a:t>so</a:t>
            </a:r>
            <a:r>
              <a:rPr lang="fr-FR" b="0" u="none" spc="-5" dirty="0"/>
              <a:t>l</a:t>
            </a:r>
            <a:r>
              <a:rPr lang="fr-FR" b="0" u="none" dirty="0"/>
              <a:t>.</a:t>
            </a:r>
          </a:p>
          <a:p>
            <a:pPr marL="170180">
              <a:lnSpc>
                <a:spcPct val="100000"/>
              </a:lnSpc>
              <a:spcBef>
                <a:spcPts val="34"/>
              </a:spcBef>
            </a:pPr>
            <a:endParaRPr lang="fr-FR" sz="2600" b="0" dirty="0"/>
          </a:p>
          <a:p>
            <a:pPr marL="182880">
              <a:lnSpc>
                <a:spcPct val="100000"/>
              </a:lnSpc>
              <a:tabLst>
                <a:tab pos="575310" algn="l"/>
              </a:tabLst>
            </a:pPr>
            <a:r>
              <a:rPr lang="fr-FR" b="0" dirty="0"/>
              <a:t>Evolution</a:t>
            </a:r>
          </a:p>
          <a:p>
            <a:pPr marL="182880" marR="5080" lvl="1">
              <a:spcBef>
                <a:spcPts val="434"/>
              </a:spcBef>
              <a:tabLst>
                <a:tab pos="1081405" algn="l"/>
              </a:tabLst>
            </a:pPr>
            <a:r>
              <a:rPr lang="fr-FR" dirty="0">
                <a:solidFill>
                  <a:schemeClr val="tx1"/>
                </a:solidFill>
                <a:latin typeface="Times New Roman"/>
                <a:cs typeface="Times New Roman"/>
              </a:rPr>
              <a:t>Agrémenter le jeu en laissant la possibilité de jouer avec les murs latéraux.</a:t>
            </a:r>
          </a:p>
          <a:p>
            <a:pPr marL="170180" lvl="1">
              <a:lnSpc>
                <a:spcPct val="100000"/>
              </a:lnSpc>
              <a:spcBef>
                <a:spcPts val="37"/>
              </a:spcBef>
            </a:pPr>
            <a:endParaRPr lang="fr-FR" sz="2600" dirty="0">
              <a:latin typeface="Times New Roman"/>
              <a:cs typeface="Times New Roman"/>
            </a:endParaRPr>
          </a:p>
          <a:p>
            <a:pPr marL="182880">
              <a:lnSpc>
                <a:spcPct val="100000"/>
              </a:lnSpc>
              <a:tabLst>
                <a:tab pos="575310" algn="l"/>
              </a:tabLst>
            </a:pPr>
            <a:r>
              <a:rPr lang="fr-FR" b="0" dirty="0"/>
              <a:t>Obje</a:t>
            </a:r>
            <a:r>
              <a:rPr lang="fr-FR" b="0" spc="5" dirty="0"/>
              <a:t>c</a:t>
            </a:r>
            <a:r>
              <a:rPr lang="fr-FR" b="0" dirty="0"/>
              <a:t>tif</a:t>
            </a:r>
            <a:r>
              <a:rPr lang="fr-FR" b="0" spc="-15" dirty="0"/>
              <a:t> </a:t>
            </a:r>
            <a:r>
              <a:rPr lang="fr-FR" b="0" dirty="0"/>
              <a:t>pédagogi</a:t>
            </a:r>
            <a:r>
              <a:rPr lang="fr-FR" b="0" spc="-10" dirty="0"/>
              <a:t>q</a:t>
            </a:r>
            <a:r>
              <a:rPr lang="fr-FR" b="0" dirty="0"/>
              <a:t>ue</a:t>
            </a:r>
          </a:p>
          <a:p>
            <a:pPr marL="182880">
              <a:lnSpc>
                <a:spcPct val="100000"/>
              </a:lnSpc>
              <a:spcBef>
                <a:spcPts val="430"/>
              </a:spcBef>
            </a:pPr>
            <a:r>
              <a:rPr lang="fr-FR" b="0" u="none" spc="-60" dirty="0"/>
              <a:t>T</a:t>
            </a:r>
            <a:r>
              <a:rPr lang="fr-FR" b="0" u="none" dirty="0"/>
              <a:t>rava</a:t>
            </a:r>
            <a:r>
              <a:rPr lang="fr-FR" b="0" u="none" spc="5" dirty="0"/>
              <a:t>i</a:t>
            </a:r>
            <a:r>
              <a:rPr lang="fr-FR" b="0" u="none" dirty="0"/>
              <a:t>l</a:t>
            </a:r>
            <a:r>
              <a:rPr lang="fr-FR" b="0" u="none" spc="-15" dirty="0"/>
              <a:t> </a:t>
            </a:r>
            <a:r>
              <a:rPr lang="fr-FR" b="0" u="none" dirty="0"/>
              <a:t>co</a:t>
            </a:r>
            <a:r>
              <a:rPr lang="fr-FR" b="0" u="none" spc="5" dirty="0"/>
              <a:t>l</a:t>
            </a:r>
            <a:r>
              <a:rPr lang="fr-FR" b="0" u="none" dirty="0"/>
              <a:t>l</a:t>
            </a:r>
            <a:r>
              <a:rPr lang="fr-FR" b="0" u="none" spc="5" dirty="0"/>
              <a:t>e</a:t>
            </a:r>
            <a:r>
              <a:rPr lang="fr-FR" b="0" u="none" dirty="0"/>
              <a:t>c</a:t>
            </a:r>
            <a:r>
              <a:rPr lang="fr-FR" b="0" u="none" spc="5" dirty="0"/>
              <a:t>t</a:t>
            </a:r>
            <a:r>
              <a:rPr lang="fr-FR" b="0" u="none" dirty="0"/>
              <a:t>if,</a:t>
            </a:r>
            <a:r>
              <a:rPr lang="fr-FR" b="0" u="none" spc="-30" dirty="0"/>
              <a:t> </a:t>
            </a:r>
            <a:r>
              <a:rPr lang="fr-FR" b="0" u="none" dirty="0"/>
              <a:t>vi</a:t>
            </a:r>
            <a:r>
              <a:rPr lang="fr-FR" b="0" u="none" spc="5" dirty="0"/>
              <a:t>t</a:t>
            </a:r>
            <a:r>
              <a:rPr lang="fr-FR" b="0" u="none" dirty="0"/>
              <a:t>esse</a:t>
            </a:r>
            <a:r>
              <a:rPr lang="fr-FR" b="0" u="none" spc="-5" dirty="0"/>
              <a:t> </a:t>
            </a:r>
            <a:r>
              <a:rPr lang="fr-FR" b="0" u="none" dirty="0"/>
              <a:t>et</a:t>
            </a:r>
            <a:r>
              <a:rPr lang="fr-FR" b="0" u="none" spc="-5" dirty="0"/>
              <a:t> </a:t>
            </a:r>
            <a:r>
              <a:rPr lang="fr-FR" b="0" u="none" dirty="0"/>
              <a:t>vari</a:t>
            </a:r>
            <a:r>
              <a:rPr lang="fr-FR" b="0" u="none" spc="5" dirty="0"/>
              <a:t>a</a:t>
            </a:r>
            <a:r>
              <a:rPr lang="fr-FR" b="0" u="none" dirty="0"/>
              <a:t>t</a:t>
            </a:r>
            <a:r>
              <a:rPr lang="fr-FR" b="0" u="none" spc="5" dirty="0"/>
              <a:t>i</a:t>
            </a:r>
            <a:r>
              <a:rPr lang="fr-FR" b="0" u="none" dirty="0"/>
              <a:t>on</a:t>
            </a:r>
            <a:r>
              <a:rPr lang="fr-FR" b="0" u="none" spc="-15" dirty="0"/>
              <a:t> </a:t>
            </a:r>
            <a:r>
              <a:rPr lang="fr-FR" b="0" u="none" dirty="0"/>
              <a:t>des</a:t>
            </a:r>
            <a:r>
              <a:rPr lang="fr-FR" b="0" u="none" spc="-5" dirty="0"/>
              <a:t> </a:t>
            </a:r>
            <a:r>
              <a:rPr lang="fr-FR" b="0" u="none" dirty="0"/>
              <a:t>dép</a:t>
            </a:r>
            <a:r>
              <a:rPr lang="fr-FR" b="0" u="none" spc="5" dirty="0"/>
              <a:t>l</a:t>
            </a:r>
            <a:r>
              <a:rPr lang="fr-FR" b="0" u="none" dirty="0"/>
              <a:t>a</a:t>
            </a:r>
            <a:r>
              <a:rPr lang="fr-FR" b="0" u="none" spc="5" dirty="0"/>
              <a:t>c</a:t>
            </a:r>
            <a:r>
              <a:rPr lang="fr-FR" b="0" u="none" dirty="0"/>
              <a:t>ements.</a:t>
            </a:r>
          </a:p>
          <a:p>
            <a:pPr marL="170180">
              <a:lnSpc>
                <a:spcPct val="100000"/>
              </a:lnSpc>
              <a:spcBef>
                <a:spcPts val="36"/>
              </a:spcBef>
            </a:pPr>
            <a:endParaRPr lang="fr-FR" sz="2600" b="0" dirty="0"/>
          </a:p>
          <a:p>
            <a:pPr marL="182880">
              <a:lnSpc>
                <a:spcPct val="100000"/>
              </a:lnSpc>
              <a:tabLst>
                <a:tab pos="575310" algn="l"/>
              </a:tabLst>
            </a:pPr>
            <a:r>
              <a:rPr lang="fr-FR" b="0" dirty="0"/>
              <a:t>Maté</a:t>
            </a:r>
            <a:r>
              <a:rPr lang="fr-FR" b="0" spc="5" dirty="0"/>
              <a:t>r</a:t>
            </a:r>
            <a:r>
              <a:rPr lang="fr-FR" b="0" dirty="0"/>
              <a:t>i</a:t>
            </a:r>
            <a:r>
              <a:rPr lang="fr-FR" b="0" spc="5" dirty="0"/>
              <a:t>e</a:t>
            </a:r>
            <a:r>
              <a:rPr lang="fr-FR" b="0" dirty="0"/>
              <a:t>l</a:t>
            </a:r>
          </a:p>
          <a:p>
            <a:pPr marL="182880" marR="5080" lvl="1">
              <a:lnSpc>
                <a:spcPct val="100000"/>
              </a:lnSpc>
              <a:spcBef>
                <a:spcPts val="434"/>
              </a:spcBef>
              <a:tabLst>
                <a:tab pos="1081405" algn="l"/>
              </a:tabLst>
            </a:pPr>
            <a:r>
              <a:rPr lang="fr-FR" dirty="0">
                <a:solidFill>
                  <a:schemeClr val="tx1"/>
                </a:solidFill>
                <a:latin typeface="Times New Roman"/>
                <a:cs typeface="Times New Roman"/>
              </a:rPr>
              <a:t>Ballon paille.</a:t>
            </a:r>
          </a:p>
          <a:p>
            <a:pPr marL="753745">
              <a:lnSpc>
                <a:spcPct val="100000"/>
              </a:lnSpc>
              <a:spcBef>
                <a:spcPts val="430"/>
              </a:spcBef>
            </a:pPr>
            <a:endParaRPr lang="fr-FR" b="0" i="1" u="none" dirty="0"/>
          </a:p>
        </p:txBody>
      </p:sp>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8DF6FCE6-E5B2-4B3E-9390-B9A532C4742A}"/>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75</a:t>
            </a:fld>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7785100" y="285507"/>
            <a:ext cx="2260600"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Le Hand</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lnSpc>
                <a:spcPct val="100000"/>
              </a:lnSpc>
            </a:pPr>
            <a:r>
              <a:rPr lang="fr-FR" dirty="0"/>
              <a:t>Sport Associé</a:t>
            </a:r>
          </a:p>
        </p:txBody>
      </p:sp>
      <p:sp>
        <p:nvSpPr>
          <p:cNvPr id="6" name="object 6"/>
          <p:cNvSpPr txBox="1">
            <a:spLocks noGrp="1"/>
          </p:cNvSpPr>
          <p:nvPr>
            <p:ph type="body" idx="1"/>
          </p:nvPr>
        </p:nvSpPr>
        <p:spPr>
          <a:xfrm>
            <a:off x="967435" y="1588532"/>
            <a:ext cx="8764879" cy="4555093"/>
          </a:xfrm>
          <a:prstGeom prst="rect">
            <a:avLst/>
          </a:prstGeom>
        </p:spPr>
        <p:txBody>
          <a:bodyPr vert="horz" wrap="square" lIns="0" tIns="0" rIns="0" bIns="0" rtlCol="0">
            <a:spAutoFit/>
          </a:bodyPr>
          <a:lstStyle/>
          <a:p>
            <a:pPr marL="182880">
              <a:lnSpc>
                <a:spcPct val="100000"/>
              </a:lnSpc>
              <a:tabLst>
                <a:tab pos="575310" algn="l"/>
              </a:tabLst>
            </a:pPr>
            <a:r>
              <a:rPr lang="fr-FR" b="0" dirty="0"/>
              <a:t>Action</a:t>
            </a:r>
          </a:p>
          <a:p>
            <a:pPr marL="182880" marR="5080">
              <a:lnSpc>
                <a:spcPct val="100000"/>
              </a:lnSpc>
              <a:spcBef>
                <a:spcPts val="434"/>
              </a:spcBef>
            </a:pPr>
            <a:r>
              <a:rPr lang="fr-FR" b="0" u="none" dirty="0"/>
              <a:t>Deux</a:t>
            </a:r>
            <a:r>
              <a:rPr lang="fr-FR" b="0" u="none" spc="100" dirty="0"/>
              <a:t> </a:t>
            </a:r>
            <a:r>
              <a:rPr lang="fr-FR" b="0" u="none" dirty="0"/>
              <a:t>équ</a:t>
            </a:r>
            <a:r>
              <a:rPr lang="fr-FR" b="0" u="none" spc="5" dirty="0"/>
              <a:t>i</a:t>
            </a:r>
            <a:r>
              <a:rPr lang="fr-FR" b="0" u="none" spc="-15" dirty="0"/>
              <a:t>p</a:t>
            </a:r>
            <a:r>
              <a:rPr lang="fr-FR" b="0" u="none" dirty="0"/>
              <a:t>es,</a:t>
            </a:r>
            <a:r>
              <a:rPr lang="fr-FR" b="0" u="none" spc="95" dirty="0"/>
              <a:t> </a:t>
            </a:r>
            <a:r>
              <a:rPr lang="fr-FR" b="0" u="none" spc="-10" dirty="0"/>
              <a:t>c</a:t>
            </a:r>
            <a:r>
              <a:rPr lang="fr-FR" b="0" u="none" dirty="0"/>
              <a:t>ha</a:t>
            </a:r>
            <a:r>
              <a:rPr lang="fr-FR" b="0" u="none" spc="5" dirty="0"/>
              <a:t>c</a:t>
            </a:r>
            <a:r>
              <a:rPr lang="fr-FR" b="0" u="none" dirty="0"/>
              <a:t>une</a:t>
            </a:r>
            <a:r>
              <a:rPr lang="fr-FR" b="0" u="none" spc="100" dirty="0"/>
              <a:t> </a:t>
            </a:r>
            <a:r>
              <a:rPr lang="fr-FR" b="0" u="none" dirty="0"/>
              <a:t>dans</a:t>
            </a:r>
            <a:r>
              <a:rPr lang="fr-FR" b="0" u="none" spc="90" dirty="0"/>
              <a:t> </a:t>
            </a:r>
            <a:r>
              <a:rPr lang="fr-FR" b="0" u="none" dirty="0"/>
              <a:t>l</a:t>
            </a:r>
            <a:r>
              <a:rPr lang="fr-FR" b="0" u="none" spc="5" dirty="0"/>
              <a:t>e</a:t>
            </a:r>
            <a:r>
              <a:rPr lang="fr-FR" b="0" u="none" spc="-15" dirty="0"/>
              <a:t>u</a:t>
            </a:r>
            <a:r>
              <a:rPr lang="fr-FR" b="0" u="none" dirty="0"/>
              <a:t>r</a:t>
            </a:r>
            <a:r>
              <a:rPr lang="fr-FR" b="0" u="none" spc="100" dirty="0"/>
              <a:t> </a:t>
            </a:r>
            <a:r>
              <a:rPr lang="fr-FR" b="0" u="none" dirty="0"/>
              <a:t>c</a:t>
            </a:r>
            <a:r>
              <a:rPr lang="fr-FR" b="0" u="none" spc="5" dirty="0"/>
              <a:t>a</a:t>
            </a:r>
            <a:r>
              <a:rPr lang="fr-FR" b="0" u="none" spc="-10" dirty="0"/>
              <a:t>m</a:t>
            </a:r>
            <a:r>
              <a:rPr lang="fr-FR" b="0" u="none" dirty="0"/>
              <a:t>p</a:t>
            </a:r>
            <a:r>
              <a:rPr lang="fr-FR" b="0" u="none" spc="105" dirty="0"/>
              <a:t> </a:t>
            </a:r>
            <a:r>
              <a:rPr lang="fr-FR" b="0" u="none" spc="-15" dirty="0"/>
              <a:t>d</a:t>
            </a:r>
            <a:r>
              <a:rPr lang="fr-FR" b="0" u="none" dirty="0"/>
              <a:t>é</a:t>
            </a:r>
            <a:r>
              <a:rPr lang="fr-FR" b="0" u="none" spc="5" dirty="0"/>
              <a:t>l</a:t>
            </a:r>
            <a:r>
              <a:rPr lang="fr-FR" b="0" u="none" dirty="0"/>
              <a:t>imi</a:t>
            </a:r>
            <a:r>
              <a:rPr lang="fr-FR" b="0" u="none" spc="-10" dirty="0"/>
              <a:t>t</a:t>
            </a:r>
            <a:r>
              <a:rPr lang="fr-FR" b="0" u="none" dirty="0"/>
              <a:t>é</a:t>
            </a:r>
            <a:r>
              <a:rPr lang="fr-FR" b="0" u="none" spc="95" dirty="0"/>
              <a:t> </a:t>
            </a:r>
            <a:r>
              <a:rPr lang="fr-FR" b="0" u="none" dirty="0"/>
              <a:t>par</a:t>
            </a:r>
            <a:r>
              <a:rPr lang="fr-FR" b="0" u="none" spc="105" dirty="0"/>
              <a:t> </a:t>
            </a:r>
            <a:r>
              <a:rPr lang="fr-FR" b="0" u="none" spc="-10" dirty="0"/>
              <a:t>l</a:t>
            </a:r>
            <a:r>
              <a:rPr lang="fr-FR" b="0" u="none" dirty="0"/>
              <a:t>a</a:t>
            </a:r>
            <a:r>
              <a:rPr lang="fr-FR" b="0" u="none" spc="90" dirty="0"/>
              <a:t> </a:t>
            </a:r>
            <a:r>
              <a:rPr lang="fr-FR" b="0" u="none" dirty="0"/>
              <a:t>l</a:t>
            </a:r>
            <a:r>
              <a:rPr lang="fr-FR" b="0" u="none" spc="5" dirty="0"/>
              <a:t>i</a:t>
            </a:r>
            <a:r>
              <a:rPr lang="fr-FR" b="0" u="none" dirty="0"/>
              <a:t>gne</a:t>
            </a:r>
            <a:r>
              <a:rPr lang="fr-FR" b="0" u="none" spc="95" dirty="0"/>
              <a:t> </a:t>
            </a:r>
            <a:r>
              <a:rPr lang="fr-FR" b="0" u="none" spc="-10" dirty="0"/>
              <a:t>m</a:t>
            </a:r>
            <a:r>
              <a:rPr lang="fr-FR" b="0" u="none" dirty="0"/>
              <a:t>é</a:t>
            </a:r>
            <a:r>
              <a:rPr lang="fr-FR" b="0" u="none" spc="-10" dirty="0"/>
              <a:t>d</a:t>
            </a:r>
            <a:r>
              <a:rPr lang="fr-FR" b="0" u="none" dirty="0"/>
              <a:t>i</a:t>
            </a:r>
            <a:r>
              <a:rPr lang="fr-FR" b="0" u="none" spc="5" dirty="0"/>
              <a:t>a</a:t>
            </a:r>
            <a:r>
              <a:rPr lang="fr-FR" b="0" u="none" dirty="0"/>
              <a:t>n</a:t>
            </a:r>
            <a:r>
              <a:rPr lang="fr-FR" b="0" u="none" spc="-10" dirty="0"/>
              <a:t>e</a:t>
            </a:r>
            <a:r>
              <a:rPr lang="fr-FR" b="0" u="none" dirty="0"/>
              <a:t>.</a:t>
            </a:r>
            <a:r>
              <a:rPr lang="fr-FR" b="0" u="none" spc="95" dirty="0"/>
              <a:t> </a:t>
            </a:r>
            <a:r>
              <a:rPr lang="fr-FR" b="0" u="none" dirty="0"/>
              <a:t>Le</a:t>
            </a:r>
            <a:r>
              <a:rPr lang="fr-FR" b="0" u="none" spc="90" dirty="0"/>
              <a:t> </a:t>
            </a:r>
            <a:r>
              <a:rPr lang="fr-FR" b="0" u="none" dirty="0"/>
              <a:t>but</a:t>
            </a:r>
            <a:r>
              <a:rPr lang="fr-FR" b="0" u="none" spc="90" dirty="0"/>
              <a:t> </a:t>
            </a:r>
            <a:r>
              <a:rPr lang="fr-FR" b="0" u="none" dirty="0"/>
              <a:t>est</a:t>
            </a:r>
            <a:r>
              <a:rPr lang="fr-FR" b="0" u="none" spc="80" dirty="0"/>
              <a:t> </a:t>
            </a:r>
            <a:r>
              <a:rPr lang="fr-FR" b="0" u="none" dirty="0"/>
              <a:t>de</a:t>
            </a:r>
            <a:r>
              <a:rPr lang="fr-FR" b="0" u="none" spc="105" dirty="0"/>
              <a:t> </a:t>
            </a:r>
            <a:r>
              <a:rPr lang="fr-FR" b="0" u="none" spc="-10" dirty="0"/>
              <a:t>m</a:t>
            </a:r>
            <a:r>
              <a:rPr lang="fr-FR" b="0" u="none" dirty="0"/>
              <a:t>arquer des</a:t>
            </a:r>
            <a:r>
              <a:rPr lang="fr-FR" b="0" u="none" spc="-10" dirty="0"/>
              <a:t> </a:t>
            </a:r>
            <a:r>
              <a:rPr lang="fr-FR" b="0" u="none" dirty="0"/>
              <a:t>buts</a:t>
            </a:r>
            <a:r>
              <a:rPr lang="fr-FR" b="0" u="none" spc="5" dirty="0"/>
              <a:t> </a:t>
            </a:r>
            <a:r>
              <a:rPr lang="fr-FR" b="0" u="none" dirty="0"/>
              <a:t>dans</a:t>
            </a:r>
            <a:r>
              <a:rPr lang="fr-FR" b="0" u="none" spc="-10" dirty="0"/>
              <a:t> </a:t>
            </a:r>
            <a:r>
              <a:rPr lang="fr-FR" b="0" u="none" dirty="0"/>
              <a:t>le c</a:t>
            </a:r>
            <a:r>
              <a:rPr lang="fr-FR" b="0" u="none" spc="5" dirty="0"/>
              <a:t>a</a:t>
            </a:r>
            <a:r>
              <a:rPr lang="fr-FR" b="0" u="none" spc="-10" dirty="0"/>
              <a:t>m</a:t>
            </a:r>
            <a:r>
              <a:rPr lang="fr-FR" b="0" u="none" dirty="0"/>
              <a:t>p</a:t>
            </a:r>
            <a:r>
              <a:rPr lang="fr-FR" b="0" u="none" spc="5" dirty="0"/>
              <a:t> </a:t>
            </a:r>
            <a:r>
              <a:rPr lang="fr-FR" b="0" u="none" dirty="0"/>
              <a:t>adv</a:t>
            </a:r>
            <a:r>
              <a:rPr lang="fr-FR" b="0" u="none" spc="5" dirty="0"/>
              <a:t>e</a:t>
            </a:r>
            <a:r>
              <a:rPr lang="fr-FR" b="0" u="none" dirty="0"/>
              <a:t>rse</a:t>
            </a:r>
            <a:r>
              <a:rPr lang="fr-FR" b="0" u="none" spc="-5" dirty="0"/>
              <a:t> </a:t>
            </a:r>
            <a:r>
              <a:rPr lang="fr-FR" b="0" u="none" dirty="0"/>
              <a:t>av</a:t>
            </a:r>
            <a:r>
              <a:rPr lang="fr-FR" b="0" u="none" spc="5" dirty="0"/>
              <a:t>e</a:t>
            </a:r>
            <a:r>
              <a:rPr lang="fr-FR" b="0" u="none" dirty="0"/>
              <a:t>c</a:t>
            </a:r>
            <a:r>
              <a:rPr lang="fr-FR" b="0" u="none" spc="-15" dirty="0"/>
              <a:t> </a:t>
            </a:r>
            <a:r>
              <a:rPr lang="fr-FR" b="0" u="none" dirty="0"/>
              <a:t>l</a:t>
            </a:r>
            <a:r>
              <a:rPr lang="fr-FR" b="0" u="none" spc="5" dirty="0"/>
              <a:t>e</a:t>
            </a:r>
            <a:r>
              <a:rPr lang="fr-FR" b="0" u="none" dirty="0"/>
              <a:t>s</a:t>
            </a:r>
            <a:r>
              <a:rPr lang="fr-FR" b="0" u="none" spc="-10" dirty="0"/>
              <a:t> m</a:t>
            </a:r>
            <a:r>
              <a:rPr lang="fr-FR" b="0" u="none" dirty="0"/>
              <a:t>a</a:t>
            </a:r>
            <a:r>
              <a:rPr lang="fr-FR" b="0" u="none" spc="5" dirty="0"/>
              <a:t>i</a:t>
            </a:r>
            <a:r>
              <a:rPr lang="fr-FR" b="0" u="none" dirty="0"/>
              <a:t>n</a:t>
            </a:r>
            <a:r>
              <a:rPr lang="fr-FR" b="0" u="none" spc="-5" dirty="0"/>
              <a:t>s</a:t>
            </a:r>
            <a:r>
              <a:rPr lang="fr-FR" b="0" u="none" dirty="0"/>
              <a:t>.</a:t>
            </a:r>
          </a:p>
          <a:p>
            <a:pPr marL="170180">
              <a:lnSpc>
                <a:spcPct val="100000"/>
              </a:lnSpc>
              <a:spcBef>
                <a:spcPts val="34"/>
              </a:spcBef>
            </a:pPr>
            <a:endParaRPr lang="fr-FR" sz="2600" b="0" dirty="0"/>
          </a:p>
          <a:p>
            <a:pPr marL="182880">
              <a:lnSpc>
                <a:spcPct val="100000"/>
              </a:lnSpc>
              <a:tabLst>
                <a:tab pos="575310" algn="l"/>
              </a:tabLst>
            </a:pPr>
            <a:r>
              <a:rPr lang="fr-FR" b="0" dirty="0"/>
              <a:t>Evolutions</a:t>
            </a:r>
          </a:p>
          <a:p>
            <a:pPr marL="468630" marR="5080" lvl="1" indent="-285750">
              <a:spcBef>
                <a:spcPts val="434"/>
              </a:spcBef>
              <a:buFont typeface="Arial" panose="020B0604020202020204" pitchFamily="34" charset="0"/>
              <a:buChar char="•"/>
              <a:tabLst>
                <a:tab pos="1081405" algn="l"/>
              </a:tabLst>
            </a:pPr>
            <a:r>
              <a:rPr lang="fr-FR" dirty="0">
                <a:solidFill>
                  <a:schemeClr val="tx1"/>
                </a:solidFill>
                <a:latin typeface="Times New Roman"/>
                <a:cs typeface="Times New Roman"/>
              </a:rPr>
              <a:t>Agrémenter le jeu en laissant la possibilité de jouer avec les murs latéraux.</a:t>
            </a:r>
          </a:p>
          <a:p>
            <a:pPr marL="468630" marR="5080" lvl="1" indent="-285750">
              <a:spcBef>
                <a:spcPts val="434"/>
              </a:spcBef>
              <a:buFont typeface="Arial" panose="020B0604020202020204" pitchFamily="34" charset="0"/>
              <a:buChar char="•"/>
              <a:tabLst>
                <a:tab pos="1081405" algn="l"/>
              </a:tabLst>
            </a:pPr>
            <a:r>
              <a:rPr lang="fr-FR" dirty="0">
                <a:solidFill>
                  <a:schemeClr val="tx1"/>
                </a:solidFill>
                <a:latin typeface="Times New Roman"/>
                <a:cs typeface="Times New Roman"/>
              </a:rPr>
              <a:t>Autoriser ou non le dribble de façon codifiée.</a:t>
            </a:r>
          </a:p>
          <a:p>
            <a:pPr marL="170180" lvl="1">
              <a:lnSpc>
                <a:spcPct val="100000"/>
              </a:lnSpc>
              <a:spcBef>
                <a:spcPts val="34"/>
              </a:spcBef>
            </a:pPr>
            <a:endParaRPr lang="fr-FR" sz="2600" dirty="0">
              <a:latin typeface="Times New Roman"/>
              <a:cs typeface="Times New Roman"/>
            </a:endParaRPr>
          </a:p>
          <a:p>
            <a:pPr marL="182880">
              <a:lnSpc>
                <a:spcPct val="100000"/>
              </a:lnSpc>
              <a:tabLst>
                <a:tab pos="575310" algn="l"/>
              </a:tabLst>
            </a:pPr>
            <a:r>
              <a:rPr lang="fr-FR" b="0" dirty="0"/>
              <a:t>Obje</a:t>
            </a:r>
            <a:r>
              <a:rPr lang="fr-FR" b="0" spc="5" dirty="0"/>
              <a:t>c</a:t>
            </a:r>
            <a:r>
              <a:rPr lang="fr-FR" b="0" dirty="0"/>
              <a:t>tif</a:t>
            </a:r>
            <a:r>
              <a:rPr lang="fr-FR" b="0" spc="-15" dirty="0"/>
              <a:t> </a:t>
            </a:r>
            <a:r>
              <a:rPr lang="fr-FR" b="0" dirty="0"/>
              <a:t>pédagogi</a:t>
            </a:r>
            <a:r>
              <a:rPr lang="fr-FR" b="0" spc="-10" dirty="0"/>
              <a:t>q</a:t>
            </a:r>
            <a:r>
              <a:rPr lang="fr-FR" b="0" dirty="0"/>
              <a:t>ue</a:t>
            </a:r>
          </a:p>
          <a:p>
            <a:pPr marL="182880">
              <a:lnSpc>
                <a:spcPct val="100000"/>
              </a:lnSpc>
              <a:spcBef>
                <a:spcPts val="430"/>
              </a:spcBef>
            </a:pPr>
            <a:r>
              <a:rPr lang="fr-FR" b="0" u="none" spc="-60" dirty="0"/>
              <a:t>T</a:t>
            </a:r>
            <a:r>
              <a:rPr lang="fr-FR" b="0" u="none" dirty="0"/>
              <a:t>rava</a:t>
            </a:r>
            <a:r>
              <a:rPr lang="fr-FR" b="0" u="none" spc="5" dirty="0"/>
              <a:t>i</a:t>
            </a:r>
            <a:r>
              <a:rPr lang="fr-FR" b="0" u="none" dirty="0"/>
              <a:t>l</a:t>
            </a:r>
            <a:r>
              <a:rPr lang="fr-FR" b="0" u="none" spc="-15" dirty="0"/>
              <a:t> </a:t>
            </a:r>
            <a:r>
              <a:rPr lang="fr-FR" b="0" u="none" dirty="0"/>
              <a:t>co</a:t>
            </a:r>
            <a:r>
              <a:rPr lang="fr-FR" b="0" u="none" spc="5" dirty="0"/>
              <a:t>l</a:t>
            </a:r>
            <a:r>
              <a:rPr lang="fr-FR" b="0" u="none" dirty="0"/>
              <a:t>l</a:t>
            </a:r>
            <a:r>
              <a:rPr lang="fr-FR" b="0" u="none" spc="5" dirty="0"/>
              <a:t>e</a:t>
            </a:r>
            <a:r>
              <a:rPr lang="fr-FR" b="0" u="none" dirty="0"/>
              <a:t>c</a:t>
            </a:r>
            <a:r>
              <a:rPr lang="fr-FR" b="0" u="none" spc="5" dirty="0"/>
              <a:t>t</a:t>
            </a:r>
            <a:r>
              <a:rPr lang="fr-FR" b="0" u="none" dirty="0"/>
              <a:t>if,</a:t>
            </a:r>
            <a:r>
              <a:rPr lang="fr-FR" b="0" u="none" spc="-30" dirty="0"/>
              <a:t> </a:t>
            </a:r>
            <a:r>
              <a:rPr lang="fr-FR" b="0" u="none" dirty="0"/>
              <a:t>vi</a:t>
            </a:r>
            <a:r>
              <a:rPr lang="fr-FR" b="0" u="none" spc="5" dirty="0"/>
              <a:t>t</a:t>
            </a:r>
            <a:r>
              <a:rPr lang="fr-FR" b="0" u="none" dirty="0"/>
              <a:t>esse</a:t>
            </a:r>
            <a:r>
              <a:rPr lang="fr-FR" b="0" u="none" spc="-5" dirty="0"/>
              <a:t> </a:t>
            </a:r>
            <a:r>
              <a:rPr lang="fr-FR" b="0" u="none" dirty="0"/>
              <a:t>et</a:t>
            </a:r>
            <a:r>
              <a:rPr lang="fr-FR" b="0" u="none" spc="-5" dirty="0"/>
              <a:t> </a:t>
            </a:r>
            <a:r>
              <a:rPr lang="fr-FR" b="0" u="none" dirty="0"/>
              <a:t>vari</a:t>
            </a:r>
            <a:r>
              <a:rPr lang="fr-FR" b="0" u="none" spc="5" dirty="0"/>
              <a:t>a</a:t>
            </a:r>
            <a:r>
              <a:rPr lang="fr-FR" b="0" u="none" dirty="0"/>
              <a:t>t</a:t>
            </a:r>
            <a:r>
              <a:rPr lang="fr-FR" b="0" u="none" spc="5" dirty="0"/>
              <a:t>i</a:t>
            </a:r>
            <a:r>
              <a:rPr lang="fr-FR" b="0" u="none" dirty="0"/>
              <a:t>on</a:t>
            </a:r>
            <a:r>
              <a:rPr lang="fr-FR" b="0" u="none" spc="-15" dirty="0"/>
              <a:t> </a:t>
            </a:r>
            <a:r>
              <a:rPr lang="fr-FR" b="0" u="none" dirty="0"/>
              <a:t>des</a:t>
            </a:r>
            <a:r>
              <a:rPr lang="fr-FR" b="0" u="none" spc="-5" dirty="0"/>
              <a:t> </a:t>
            </a:r>
            <a:r>
              <a:rPr lang="fr-FR" b="0" u="none" dirty="0"/>
              <a:t>dép</a:t>
            </a:r>
            <a:r>
              <a:rPr lang="fr-FR" b="0" u="none" spc="5" dirty="0"/>
              <a:t>l</a:t>
            </a:r>
            <a:r>
              <a:rPr lang="fr-FR" b="0" u="none" dirty="0"/>
              <a:t>a</a:t>
            </a:r>
            <a:r>
              <a:rPr lang="fr-FR" b="0" u="none" spc="5" dirty="0"/>
              <a:t>c</a:t>
            </a:r>
            <a:r>
              <a:rPr lang="fr-FR" b="0" u="none" dirty="0"/>
              <a:t>ements.</a:t>
            </a:r>
          </a:p>
          <a:p>
            <a:pPr marL="170180">
              <a:lnSpc>
                <a:spcPct val="100000"/>
              </a:lnSpc>
              <a:spcBef>
                <a:spcPts val="36"/>
              </a:spcBef>
            </a:pPr>
            <a:endParaRPr lang="fr-FR" sz="2600" b="0" dirty="0"/>
          </a:p>
          <a:p>
            <a:pPr marL="182880">
              <a:lnSpc>
                <a:spcPct val="100000"/>
              </a:lnSpc>
              <a:tabLst>
                <a:tab pos="575310" algn="l"/>
              </a:tabLst>
            </a:pPr>
            <a:r>
              <a:rPr lang="fr-FR" b="0" dirty="0"/>
              <a:t>Maté</a:t>
            </a:r>
            <a:r>
              <a:rPr lang="fr-FR" b="0" spc="5" dirty="0"/>
              <a:t>r</a:t>
            </a:r>
            <a:r>
              <a:rPr lang="fr-FR" b="0" dirty="0"/>
              <a:t>i</a:t>
            </a:r>
            <a:r>
              <a:rPr lang="fr-FR" b="0" spc="5" dirty="0"/>
              <a:t>e</a:t>
            </a:r>
            <a:r>
              <a:rPr lang="fr-FR" b="0" dirty="0"/>
              <a:t>l</a:t>
            </a:r>
          </a:p>
          <a:p>
            <a:pPr marL="182880" marR="5080" lvl="1">
              <a:lnSpc>
                <a:spcPct val="100000"/>
              </a:lnSpc>
              <a:spcBef>
                <a:spcPts val="434"/>
              </a:spcBef>
              <a:tabLst>
                <a:tab pos="1081405" algn="l"/>
              </a:tabLst>
            </a:pPr>
            <a:r>
              <a:rPr lang="fr-FR" dirty="0">
                <a:solidFill>
                  <a:schemeClr val="tx1"/>
                </a:solidFill>
                <a:latin typeface="Times New Roman"/>
                <a:cs typeface="Times New Roman"/>
              </a:rPr>
              <a:t>Ballon paille.</a:t>
            </a:r>
          </a:p>
          <a:p>
            <a:pPr marL="753745">
              <a:lnSpc>
                <a:spcPct val="100000"/>
              </a:lnSpc>
              <a:spcBef>
                <a:spcPts val="430"/>
              </a:spcBef>
            </a:pPr>
            <a:endParaRPr lang="fr-FR" b="0" i="1" u="none" dirty="0"/>
          </a:p>
        </p:txBody>
      </p:sp>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ZoneTexte 8">
            <a:extLst>
              <a:ext uri="{FF2B5EF4-FFF2-40B4-BE49-F238E27FC236}">
                <a16:creationId xmlns:a16="http://schemas.microsoft.com/office/drawing/2014/main" id="{FD55A918-2F74-4F63-8CE0-B624F6D2A699}"/>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76</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390650" y="1547296"/>
            <a:ext cx="8190230" cy="4503797"/>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nSpc>
                <a:spcPct val="100000"/>
              </a:lnSpc>
              <a:spcBef>
                <a:spcPts val="430"/>
              </a:spcBef>
            </a:pPr>
            <a:r>
              <a:rPr lang="fr-FR" sz="1800" dirty="0">
                <a:latin typeface="Times New Roman"/>
                <a:cs typeface="Times New Roman"/>
              </a:rPr>
              <a:t>Dispo</a:t>
            </a:r>
            <a:r>
              <a:rPr lang="fr-FR" sz="1800" spc="-10" dirty="0">
                <a:latin typeface="Times New Roman"/>
                <a:cs typeface="Times New Roman"/>
              </a:rPr>
              <a:t>s</a:t>
            </a:r>
            <a:r>
              <a:rPr lang="fr-FR" sz="1800" dirty="0">
                <a:latin typeface="Times New Roman"/>
                <a:cs typeface="Times New Roman"/>
              </a:rPr>
              <a:t>er</a:t>
            </a:r>
            <a:r>
              <a:rPr lang="fr-FR" sz="1800" spc="155" dirty="0">
                <a:latin typeface="Times New Roman"/>
                <a:cs typeface="Times New Roman"/>
              </a:rPr>
              <a:t> </a:t>
            </a:r>
            <a:r>
              <a:rPr lang="fr-FR" sz="1800" dirty="0">
                <a:latin typeface="Times New Roman"/>
                <a:cs typeface="Times New Roman"/>
              </a:rPr>
              <a:t>plusi</a:t>
            </a:r>
            <a:r>
              <a:rPr lang="fr-FR" sz="1800" spc="5" dirty="0">
                <a:latin typeface="Times New Roman"/>
                <a:cs typeface="Times New Roman"/>
              </a:rPr>
              <a:t>e</a:t>
            </a:r>
            <a:r>
              <a:rPr lang="fr-FR" sz="1800" spc="-15" dirty="0">
                <a:latin typeface="Times New Roman"/>
                <a:cs typeface="Times New Roman"/>
              </a:rPr>
              <a:t>u</a:t>
            </a:r>
            <a:r>
              <a:rPr lang="fr-FR" sz="1800" dirty="0">
                <a:latin typeface="Times New Roman"/>
                <a:cs typeface="Times New Roman"/>
              </a:rPr>
              <a:t>rs</a:t>
            </a:r>
            <a:r>
              <a:rPr lang="fr-FR" sz="1800" spc="145"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a:t>
            </a:r>
            <a:r>
              <a:rPr lang="fr-FR" sz="1800" spc="-10" dirty="0">
                <a:latin typeface="Times New Roman"/>
                <a:cs typeface="Times New Roman"/>
              </a:rPr>
              <a:t>c</a:t>
            </a:r>
            <a:r>
              <a:rPr lang="fr-FR" sz="1800" dirty="0">
                <a:latin typeface="Times New Roman"/>
                <a:cs typeface="Times New Roman"/>
              </a:rPr>
              <a:t>e</a:t>
            </a:r>
            <a:r>
              <a:rPr lang="fr-FR" sz="1800" spc="5" dirty="0">
                <a:latin typeface="Times New Roman"/>
                <a:cs typeface="Times New Roman"/>
              </a:rPr>
              <a:t>a</a:t>
            </a:r>
            <a:r>
              <a:rPr lang="fr-FR" sz="1800" dirty="0">
                <a:latin typeface="Times New Roman"/>
                <a:cs typeface="Times New Roman"/>
              </a:rPr>
              <a:t>ux,</a:t>
            </a:r>
            <a:r>
              <a:rPr lang="fr-FR" sz="1800" spc="15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es</a:t>
            </a:r>
            <a:r>
              <a:rPr lang="fr-FR" sz="1800" spc="135" dirty="0">
                <a:latin typeface="Times New Roman"/>
                <a:cs typeface="Times New Roman"/>
              </a:rPr>
              <a:t> </a:t>
            </a:r>
            <a:r>
              <a:rPr lang="fr-FR" sz="1800" dirty="0">
                <a:latin typeface="Times New Roman"/>
                <a:cs typeface="Times New Roman"/>
              </a:rPr>
              <a:t>uns</a:t>
            </a:r>
            <a:r>
              <a:rPr lang="fr-FR" sz="1800" spc="145" dirty="0">
                <a:latin typeface="Times New Roman"/>
                <a:cs typeface="Times New Roman"/>
              </a:rPr>
              <a:t> </a:t>
            </a:r>
            <a:r>
              <a:rPr lang="fr-FR" sz="1800" dirty="0">
                <a:latin typeface="Times New Roman"/>
                <a:cs typeface="Times New Roman"/>
              </a:rPr>
              <a:t>derri</a:t>
            </a:r>
            <a:r>
              <a:rPr lang="fr-FR" sz="1800" spc="5" dirty="0">
                <a:latin typeface="Times New Roman"/>
                <a:cs typeface="Times New Roman"/>
              </a:rPr>
              <a:t>è</a:t>
            </a:r>
            <a:r>
              <a:rPr lang="fr-FR" sz="1800" spc="-15" dirty="0">
                <a:latin typeface="Times New Roman"/>
                <a:cs typeface="Times New Roman"/>
              </a:rPr>
              <a:t>r</a:t>
            </a:r>
            <a:r>
              <a:rPr lang="fr-FR" sz="1800" dirty="0">
                <a:latin typeface="Times New Roman"/>
                <a:cs typeface="Times New Roman"/>
              </a:rPr>
              <a:t>es</a:t>
            </a:r>
            <a:r>
              <a:rPr lang="fr-FR" sz="1800" spc="15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s</a:t>
            </a:r>
            <a:r>
              <a:rPr lang="fr-FR" sz="1800" spc="135"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t</a:t>
            </a:r>
            <a:r>
              <a:rPr lang="fr-FR" sz="1800" spc="-15" dirty="0">
                <a:latin typeface="Times New Roman"/>
                <a:cs typeface="Times New Roman"/>
              </a:rPr>
              <a:t>r</a:t>
            </a:r>
            <a:r>
              <a:rPr lang="fr-FR" sz="1800" dirty="0">
                <a:latin typeface="Times New Roman"/>
                <a:cs typeface="Times New Roman"/>
              </a:rPr>
              <a:t>es,</a:t>
            </a:r>
            <a:r>
              <a:rPr lang="fr-FR" sz="1800" spc="155" dirty="0">
                <a:latin typeface="Times New Roman"/>
                <a:cs typeface="Times New Roman"/>
              </a:rPr>
              <a:t> </a:t>
            </a:r>
            <a:r>
              <a:rPr lang="fr-FR" sz="1800" dirty="0">
                <a:latin typeface="Times New Roman"/>
                <a:cs typeface="Times New Roman"/>
              </a:rPr>
              <a:t>sur</a:t>
            </a:r>
            <a:r>
              <a:rPr lang="fr-FR" sz="1800" spc="130" dirty="0">
                <a:latin typeface="Times New Roman"/>
                <a:cs typeface="Times New Roman"/>
              </a:rPr>
              <a:t> </a:t>
            </a:r>
            <a:r>
              <a:rPr lang="fr-FR" sz="1800" dirty="0">
                <a:latin typeface="Times New Roman"/>
                <a:cs typeface="Times New Roman"/>
              </a:rPr>
              <a:t>le</a:t>
            </a:r>
            <a:r>
              <a:rPr lang="fr-FR" sz="1800" spc="150" dirty="0">
                <a:latin typeface="Times New Roman"/>
                <a:cs typeface="Times New Roman"/>
              </a:rPr>
              <a:t> </a:t>
            </a:r>
            <a:r>
              <a:rPr lang="fr-FR" sz="1800" dirty="0">
                <a:latin typeface="Times New Roman"/>
                <a:cs typeface="Times New Roman"/>
              </a:rPr>
              <a:t>s</a:t>
            </a:r>
            <a:r>
              <a:rPr lang="fr-FR" sz="1800" spc="-20" dirty="0">
                <a:latin typeface="Times New Roman"/>
                <a:cs typeface="Times New Roman"/>
              </a:rPr>
              <a:t>o</a:t>
            </a:r>
            <a:r>
              <a:rPr lang="fr-FR" sz="1800" dirty="0">
                <a:latin typeface="Times New Roman"/>
                <a:cs typeface="Times New Roman"/>
              </a:rPr>
              <a:t>l.</a:t>
            </a:r>
            <a:r>
              <a:rPr lang="fr-FR" sz="1800" spc="140" dirty="0">
                <a:latin typeface="Times New Roman"/>
                <a:cs typeface="Times New Roman"/>
              </a:rPr>
              <a:t> </a:t>
            </a:r>
            <a:r>
              <a:rPr lang="fr-FR" sz="1800" dirty="0">
                <a:latin typeface="Times New Roman"/>
                <a:cs typeface="Times New Roman"/>
              </a:rPr>
              <a:t>Les</a:t>
            </a:r>
            <a:r>
              <a:rPr lang="fr-FR" sz="1800" spc="145" dirty="0">
                <a:latin typeface="Times New Roman"/>
                <a:cs typeface="Times New Roman"/>
              </a:rPr>
              <a:t> </a:t>
            </a:r>
            <a:r>
              <a:rPr lang="fr-FR" sz="1800" dirty="0">
                <a:latin typeface="Times New Roman"/>
                <a:cs typeface="Times New Roman"/>
              </a:rPr>
              <a:t>patients</a:t>
            </a:r>
            <a:r>
              <a:rPr lang="fr-FR" sz="1800" spc="145" dirty="0">
                <a:latin typeface="Times New Roman"/>
                <a:cs typeface="Times New Roman"/>
              </a:rPr>
              <a:t> </a:t>
            </a:r>
            <a:r>
              <a:rPr lang="fr-FR" sz="1800" spc="-15" dirty="0">
                <a:latin typeface="Times New Roman"/>
                <a:cs typeface="Times New Roman"/>
              </a:rPr>
              <a:t>d</a:t>
            </a:r>
            <a:r>
              <a:rPr lang="fr-FR" sz="1800" dirty="0">
                <a:latin typeface="Times New Roman"/>
                <a:cs typeface="Times New Roman"/>
              </a:rPr>
              <a:t>oiv</a:t>
            </a:r>
            <a:r>
              <a:rPr lang="fr-FR" sz="1800" spc="5" dirty="0">
                <a:latin typeface="Times New Roman"/>
                <a:cs typeface="Times New Roman"/>
              </a:rPr>
              <a:t>e</a:t>
            </a:r>
            <a:r>
              <a:rPr lang="fr-FR" sz="1800" dirty="0">
                <a:latin typeface="Times New Roman"/>
                <a:cs typeface="Times New Roman"/>
              </a:rPr>
              <a:t>nt </a:t>
            </a:r>
            <a:r>
              <a:rPr lang="fr-FR" sz="1800" spc="-5" dirty="0">
                <a:latin typeface="Times New Roman"/>
                <a:cs typeface="Times New Roman"/>
              </a:rPr>
              <a:t>s</a:t>
            </a:r>
            <a:r>
              <a:rPr lang="fr-FR" sz="1800" dirty="0">
                <a:latin typeface="Times New Roman"/>
                <a:cs typeface="Times New Roman"/>
              </a:rPr>
              <a:t>e</a:t>
            </a:r>
            <a:r>
              <a:rPr lang="fr-FR" sz="1800" spc="-5" dirty="0">
                <a:latin typeface="Times New Roman"/>
                <a:cs typeface="Times New Roman"/>
              </a:rPr>
              <a:t> </a:t>
            </a:r>
            <a:r>
              <a:rPr lang="fr-FR" sz="1800" dirty="0">
                <a:latin typeface="Times New Roman"/>
                <a:cs typeface="Times New Roman"/>
              </a:rPr>
              <a:t>dép</a:t>
            </a:r>
            <a:r>
              <a:rPr lang="fr-FR" sz="1800" spc="5" dirty="0">
                <a:latin typeface="Times New Roman"/>
                <a:cs typeface="Times New Roman"/>
              </a:rPr>
              <a:t>l</a:t>
            </a:r>
            <a:r>
              <a:rPr lang="fr-FR" sz="1800" dirty="0">
                <a:latin typeface="Times New Roman"/>
                <a:cs typeface="Times New Roman"/>
              </a:rPr>
              <a:t>a</a:t>
            </a:r>
            <a:r>
              <a:rPr lang="fr-FR" sz="1800" spc="5" dirty="0">
                <a:latin typeface="Times New Roman"/>
                <a:cs typeface="Times New Roman"/>
              </a:rPr>
              <a:t>c</a:t>
            </a:r>
            <a:r>
              <a:rPr lang="fr-FR" sz="1800" dirty="0">
                <a:latin typeface="Times New Roman"/>
                <a:cs typeface="Times New Roman"/>
              </a:rPr>
              <a:t>er</a:t>
            </a:r>
            <a:r>
              <a:rPr lang="fr-FR" sz="1800" spc="-10"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a:t>
            </a:r>
            <a:r>
              <a:rPr lang="fr-FR" sz="1800" dirty="0">
                <a:latin typeface="Times New Roman"/>
                <a:cs typeface="Times New Roman"/>
              </a:rPr>
              <a:t>pas</a:t>
            </a:r>
            <a:r>
              <a:rPr lang="fr-FR" sz="1800" spc="5" dirty="0">
                <a:latin typeface="Times New Roman"/>
                <a:cs typeface="Times New Roman"/>
              </a:rPr>
              <a:t> </a:t>
            </a:r>
            <a:r>
              <a:rPr lang="fr-FR" sz="1800" dirty="0">
                <a:latin typeface="Times New Roman"/>
                <a:cs typeface="Times New Roman"/>
              </a:rPr>
              <a:t>ch</a:t>
            </a:r>
            <a:r>
              <a:rPr lang="fr-FR" sz="1800" spc="5" dirty="0">
                <a:latin typeface="Times New Roman"/>
                <a:cs typeface="Times New Roman"/>
              </a:rPr>
              <a:t>a</a:t>
            </a:r>
            <a:r>
              <a:rPr lang="fr-FR" sz="1800" dirty="0">
                <a:latin typeface="Times New Roman"/>
                <a:cs typeface="Times New Roman"/>
              </a:rPr>
              <a:t>s</a:t>
            </a:r>
            <a:r>
              <a:rPr lang="fr-FR" sz="1800" spc="-10" dirty="0">
                <a:latin typeface="Times New Roman"/>
                <a:cs typeface="Times New Roman"/>
              </a:rPr>
              <a:t>s</a:t>
            </a:r>
            <a:r>
              <a:rPr lang="fr-FR" sz="1800" dirty="0">
                <a:latin typeface="Times New Roman"/>
                <a:cs typeface="Times New Roman"/>
              </a:rPr>
              <a:t>és</a:t>
            </a:r>
            <a:r>
              <a:rPr lang="fr-FR" sz="1800" spc="1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part</a:t>
            </a:r>
            <a:r>
              <a:rPr lang="fr-FR" sz="1800" spc="-5" dirty="0">
                <a:latin typeface="Times New Roman"/>
                <a:cs typeface="Times New Roman"/>
              </a:rPr>
              <a:t> </a:t>
            </a:r>
            <a:r>
              <a:rPr lang="fr-FR" sz="1800" dirty="0">
                <a:latin typeface="Times New Roman"/>
                <a:cs typeface="Times New Roman"/>
              </a:rPr>
              <a:t>et</a:t>
            </a:r>
            <a:r>
              <a:rPr lang="fr-FR" sz="1800" spc="-15" dirty="0">
                <a:latin typeface="Times New Roman"/>
                <a:cs typeface="Times New Roman"/>
              </a:rPr>
              <a:t> </a:t>
            </a:r>
            <a:r>
              <a:rPr lang="fr-FR" sz="1800" dirty="0">
                <a:latin typeface="Times New Roman"/>
                <a:cs typeface="Times New Roman"/>
              </a:rPr>
              <a:t>d’autre du</a:t>
            </a:r>
            <a:r>
              <a:rPr lang="fr-FR" sz="1800" spc="-10" dirty="0">
                <a:latin typeface="Times New Roman"/>
                <a:cs typeface="Times New Roman"/>
              </a:rPr>
              <a:t> </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rce</a:t>
            </a:r>
            <a:r>
              <a:rPr lang="fr-FR" sz="1800" spc="5" dirty="0">
                <a:latin typeface="Times New Roman"/>
                <a:cs typeface="Times New Roman"/>
              </a:rPr>
              <a:t>a</a:t>
            </a:r>
            <a:r>
              <a:rPr lang="fr-FR" sz="1800" dirty="0">
                <a:latin typeface="Times New Roman"/>
                <a:cs typeface="Times New Roman"/>
              </a:rPr>
              <a:t>u</a:t>
            </a:r>
            <a:r>
              <a:rPr lang="fr-FR" sz="1800" spc="-10" dirty="0">
                <a:latin typeface="Times New Roman"/>
                <a:cs typeface="Times New Roman"/>
              </a:rPr>
              <a:t> </a:t>
            </a:r>
            <a:r>
              <a:rPr lang="fr-FR" sz="1800" dirty="0">
                <a:latin typeface="Times New Roman"/>
                <a:cs typeface="Times New Roman"/>
              </a:rPr>
              <a:t>av</a:t>
            </a:r>
            <a:r>
              <a:rPr lang="fr-FR" sz="1800" spc="5" dirty="0">
                <a:latin typeface="Times New Roman"/>
                <a:cs typeface="Times New Roman"/>
              </a:rPr>
              <a:t>a</a:t>
            </a:r>
            <a:r>
              <a:rPr lang="fr-FR" sz="1800" dirty="0">
                <a:latin typeface="Times New Roman"/>
                <a:cs typeface="Times New Roman"/>
              </a:rPr>
              <a:t>nt de</a:t>
            </a:r>
            <a:r>
              <a:rPr lang="fr-FR" sz="1800" spc="-5" dirty="0">
                <a:latin typeface="Times New Roman"/>
                <a:cs typeface="Times New Roman"/>
              </a:rPr>
              <a:t> </a:t>
            </a:r>
            <a:r>
              <a:rPr lang="fr-FR" sz="1800" dirty="0">
                <a:latin typeface="Times New Roman"/>
                <a:cs typeface="Times New Roman"/>
              </a:rPr>
              <a:t>passer</a:t>
            </a:r>
            <a:r>
              <a:rPr lang="fr-FR" sz="1800" spc="-5" dirty="0">
                <a:latin typeface="Times New Roman"/>
                <a:cs typeface="Times New Roman"/>
              </a:rPr>
              <a:t> </a:t>
            </a:r>
            <a:r>
              <a:rPr lang="fr-FR" sz="1800" dirty="0">
                <a:latin typeface="Times New Roman"/>
                <a:cs typeface="Times New Roman"/>
              </a:rPr>
              <a:t>au</a:t>
            </a:r>
            <a:r>
              <a:rPr lang="fr-FR" sz="1800" spc="5" dirty="0">
                <a:latin typeface="Times New Roman"/>
                <a:cs typeface="Times New Roman"/>
              </a:rPr>
              <a:t> </a:t>
            </a:r>
            <a:r>
              <a:rPr lang="fr-FR" sz="1800" dirty="0">
                <a:latin typeface="Times New Roman"/>
                <a:cs typeface="Times New Roman"/>
              </a:rPr>
              <a:t>suivan</a:t>
            </a:r>
            <a:r>
              <a:rPr lang="fr-FR" sz="1800" spc="5" dirty="0">
                <a:latin typeface="Times New Roman"/>
                <a:cs typeface="Times New Roman"/>
              </a:rPr>
              <a:t>t</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Evolutions</a:t>
            </a:r>
            <a:endParaRPr lang="fr-FR" sz="1800" dirty="0">
              <a:latin typeface="Times New Roman"/>
              <a:cs typeface="Times New Roman"/>
            </a:endParaRP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Combiné avec un travail des membres supérieurs (crêpier, balance,…).</a:t>
            </a:r>
          </a:p>
          <a:p>
            <a:pPr marL="298450" marR="5080" lvl="1" indent="-285750">
              <a:spcBef>
                <a:spcPts val="430"/>
              </a:spcBef>
              <a:buFont typeface="Arial" panose="020B0604020202020204" pitchFamily="34" charset="0"/>
              <a:buChar char="•"/>
              <a:tabLst>
                <a:tab pos="910590" algn="l"/>
              </a:tabLst>
            </a:pPr>
            <a:r>
              <a:rPr lang="fr-FR" dirty="0">
                <a:latin typeface="Times New Roman"/>
                <a:cs typeface="Times New Roman"/>
              </a:rPr>
              <a:t>Sous forme de course duels ou relais.</a:t>
            </a:r>
          </a:p>
          <a:p>
            <a:pPr lvl="1">
              <a:lnSpc>
                <a:spcPct val="100000"/>
              </a:lnSpc>
              <a:spcBef>
                <a:spcPts val="36"/>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Obje</a:t>
            </a:r>
            <a:r>
              <a:rPr lang="fr-FR" sz="1800" u="heavy" spc="5" dirty="0">
                <a:latin typeface="Times New Roman"/>
                <a:cs typeface="Times New Roman"/>
              </a:rPr>
              <a:t>c</a:t>
            </a:r>
            <a:r>
              <a:rPr lang="fr-FR" sz="1800" u="heavy" dirty="0">
                <a:latin typeface="Times New Roman"/>
                <a:cs typeface="Times New Roman"/>
              </a:rPr>
              <a:t>tif</a:t>
            </a:r>
            <a:r>
              <a:rPr lang="fr-FR" sz="1800" u="heavy" spc="-10" dirty="0">
                <a:latin typeface="Times New Roman"/>
                <a:cs typeface="Times New Roman"/>
              </a:rPr>
              <a:t> </a:t>
            </a:r>
            <a:r>
              <a:rPr lang="fr-FR" sz="1800" u="heavy" dirty="0">
                <a:latin typeface="Times New Roman"/>
                <a:cs typeface="Times New Roman"/>
              </a:rPr>
              <a:t>pédagogi</a:t>
            </a:r>
            <a:r>
              <a:rPr lang="fr-FR" sz="1800" u="heavy" spc="-10" dirty="0">
                <a:latin typeface="Times New Roman"/>
                <a:cs typeface="Times New Roman"/>
              </a:rPr>
              <a:t>q</a:t>
            </a:r>
            <a:r>
              <a:rPr lang="fr-FR" sz="1800" u="heavy" dirty="0">
                <a:latin typeface="Times New Roman"/>
                <a:cs typeface="Times New Roman"/>
              </a:rPr>
              <a:t>ue</a:t>
            </a:r>
            <a:endParaRPr lang="fr-FR" sz="1800" dirty="0">
              <a:latin typeface="Times New Roman"/>
              <a:cs typeface="Times New Roman"/>
            </a:endParaRPr>
          </a:p>
          <a:p>
            <a:pPr marL="12700">
              <a:lnSpc>
                <a:spcPct val="100000"/>
              </a:lnSpc>
              <a:spcBef>
                <a:spcPts val="430"/>
              </a:spcBef>
            </a:pPr>
            <a:r>
              <a:rPr lang="fr-FR" sz="1800" dirty="0">
                <a:latin typeface="Times New Roman"/>
                <a:cs typeface="Times New Roman"/>
              </a:rPr>
              <a:t>Donner</a:t>
            </a:r>
            <a:r>
              <a:rPr lang="fr-FR" sz="1800" spc="-5" dirty="0">
                <a:latin typeface="Times New Roman"/>
                <a:cs typeface="Times New Roman"/>
              </a:rPr>
              <a:t> </a:t>
            </a:r>
            <a:r>
              <a:rPr lang="fr-FR" sz="1800" dirty="0">
                <a:latin typeface="Times New Roman"/>
                <a:cs typeface="Times New Roman"/>
              </a:rPr>
              <a:t>au patient</a:t>
            </a:r>
            <a:r>
              <a:rPr lang="fr-FR" sz="1800" spc="-15" dirty="0">
                <a:latin typeface="Times New Roman"/>
                <a:cs typeface="Times New Roman"/>
              </a:rPr>
              <a:t> </a:t>
            </a:r>
            <a:r>
              <a:rPr lang="fr-FR" sz="1800" dirty="0">
                <a:latin typeface="Times New Roman"/>
                <a:cs typeface="Times New Roman"/>
              </a:rPr>
              <a:t>le</a:t>
            </a:r>
            <a:r>
              <a:rPr lang="fr-FR" sz="1800" spc="-5" dirty="0">
                <a:latin typeface="Times New Roman"/>
                <a:cs typeface="Times New Roman"/>
              </a:rPr>
              <a:t> </a:t>
            </a:r>
            <a:r>
              <a:rPr lang="fr-FR" sz="1800" dirty="0">
                <a:latin typeface="Times New Roman"/>
                <a:cs typeface="Times New Roman"/>
              </a:rPr>
              <a:t>réfl</a:t>
            </a:r>
            <a:r>
              <a:rPr lang="fr-FR" sz="1800" spc="5" dirty="0">
                <a:latin typeface="Times New Roman"/>
                <a:cs typeface="Times New Roman"/>
              </a:rPr>
              <a:t>e</a:t>
            </a:r>
            <a:r>
              <a:rPr lang="fr-FR" sz="1800" dirty="0">
                <a:latin typeface="Times New Roman"/>
                <a:cs typeface="Times New Roman"/>
              </a:rPr>
              <a:t>xe</a:t>
            </a:r>
            <a:r>
              <a:rPr lang="fr-FR" sz="1800" spc="-10"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s</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dirty="0">
                <a:latin typeface="Times New Roman"/>
                <a:cs typeface="Times New Roman"/>
              </a:rPr>
              <a:t>r</a:t>
            </a:r>
            <a:r>
              <a:rPr lang="fr-FR" sz="1800" spc="-1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cô</a:t>
            </a:r>
            <a:r>
              <a:rPr lang="fr-FR" sz="1800" spc="5" dirty="0">
                <a:latin typeface="Times New Roman"/>
                <a:cs typeface="Times New Roman"/>
              </a:rPr>
              <a:t>té</a:t>
            </a:r>
            <a:r>
              <a:rPr lang="fr-FR" sz="1800" dirty="0">
                <a:latin typeface="Times New Roman"/>
                <a:cs typeface="Times New Roman"/>
              </a:rPr>
              <a:t>.</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sz="1800" dirty="0">
              <a:latin typeface="Times New Roman"/>
              <a:cs typeface="Times New Roman"/>
            </a:endParaRPr>
          </a:p>
          <a:p>
            <a:pPr marL="12700" marR="5080" lvl="1">
              <a:lnSpc>
                <a:spcPct val="100000"/>
              </a:lnSpc>
              <a:spcBef>
                <a:spcPts val="430"/>
              </a:spcBef>
              <a:tabLst>
                <a:tab pos="910590" algn="l"/>
              </a:tabLst>
            </a:pPr>
            <a:r>
              <a:rPr lang="fr-FR" dirty="0">
                <a:latin typeface="Times New Roman"/>
                <a:cs typeface="Times New Roman"/>
              </a:rPr>
              <a:t>Cerceaux.</a:t>
            </a:r>
          </a:p>
        </p:txBody>
      </p:sp>
      <p:sp>
        <p:nvSpPr>
          <p:cNvPr id="4" name="object 4"/>
          <p:cNvSpPr txBox="1"/>
          <p:nvPr/>
        </p:nvSpPr>
        <p:spPr>
          <a:xfrm>
            <a:off x="5651500" y="285507"/>
            <a:ext cx="3886200" cy="1231106"/>
          </a:xfrm>
          <a:prstGeom prst="rect">
            <a:avLst/>
          </a:prstGeom>
        </p:spPr>
        <p:txBody>
          <a:bodyPr vert="horz" wrap="square" lIns="0" tIns="0" rIns="0" bIns="0" rtlCol="0">
            <a:spAutoFit/>
          </a:bodyPr>
          <a:lstStyle/>
          <a:p>
            <a:pPr marL="12700" algn="r">
              <a:lnSpc>
                <a:spcPct val="100000"/>
              </a:lnSpc>
            </a:pPr>
            <a:r>
              <a:rPr lang="fr-FR" sz="4000" dirty="0">
                <a:latin typeface="Arial"/>
                <a:cs typeface="Arial"/>
              </a:rPr>
              <a:t>Le Pas de Dégagement</a:t>
            </a:r>
          </a:p>
        </p:txBody>
      </p:sp>
      <p:sp>
        <p:nvSpPr>
          <p:cNvPr id="5" name="object 5"/>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tabLst>
                <a:tab pos="5511800" algn="l"/>
              </a:tabLst>
            </a:pPr>
            <a:r>
              <a:rPr lang="fr-FR" dirty="0"/>
              <a:t>Déplacements</a:t>
            </a:r>
          </a:p>
        </p:txBody>
      </p:sp>
      <p:pic>
        <p:nvPicPr>
          <p:cNvPr id="6"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613900" y="428625"/>
            <a:ext cx="304800" cy="304800"/>
          </a:xfrm>
          <a:prstGeom prst="rect">
            <a:avLst/>
          </a:prstGeom>
          <a:noFill/>
          <a:ln>
            <a:noFill/>
          </a:ln>
        </p:spPr>
      </p:pic>
      <p:sp>
        <p:nvSpPr>
          <p:cNvPr id="7" name="Émoticône 6"/>
          <p:cNvSpPr/>
          <p:nvPr/>
        </p:nvSpPr>
        <p:spPr>
          <a:xfrm>
            <a:off x="99949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ZoneTexte 9">
            <a:extLst>
              <a:ext uri="{FF2B5EF4-FFF2-40B4-BE49-F238E27FC236}">
                <a16:creationId xmlns:a16="http://schemas.microsoft.com/office/drawing/2014/main" id="{4C8250D1-2470-4D41-B6C8-FE0125E7F92A}"/>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8</a:t>
            </a:fld>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407413" y="1581212"/>
            <a:ext cx="8190230" cy="2390398"/>
          </a:xfrm>
          <a:prstGeom prst="rect">
            <a:avLst/>
          </a:prstGeom>
        </p:spPr>
        <p:txBody>
          <a:bodyPr vert="horz" wrap="square" lIns="0" tIns="0" rIns="0" bIns="0" rtlCol="0">
            <a:spAutoFit/>
          </a:bodyPr>
          <a:lstStyle/>
          <a:p>
            <a:pPr marL="12700" algn="just">
              <a:lnSpc>
                <a:spcPct val="100000"/>
              </a:lnSpc>
              <a:tabLst>
                <a:tab pos="404495" algn="l"/>
              </a:tabLst>
            </a:pPr>
            <a:r>
              <a:rPr lang="fr-FR" sz="1800" u="heavy" dirty="0">
                <a:latin typeface="Times New Roman"/>
                <a:cs typeface="Times New Roman"/>
              </a:rPr>
              <a:t>Action</a:t>
            </a:r>
            <a:endParaRPr lang="fr-FR" sz="1800" dirty="0">
              <a:latin typeface="Times New Roman"/>
              <a:cs typeface="Times New Roman"/>
            </a:endParaRPr>
          </a:p>
          <a:p>
            <a:pPr marL="12700" marR="5080" algn="just">
              <a:lnSpc>
                <a:spcPct val="100000"/>
              </a:lnSpc>
              <a:spcBef>
                <a:spcPts val="430"/>
              </a:spcBef>
            </a:pPr>
            <a:r>
              <a:rPr lang="fr-FR" sz="1800" spc="-165" dirty="0">
                <a:latin typeface="Times New Roman"/>
                <a:cs typeface="Times New Roman"/>
              </a:rPr>
              <a:t>L</a:t>
            </a:r>
            <a:r>
              <a:rPr lang="fr-FR" sz="1800" dirty="0">
                <a:latin typeface="Times New Roman"/>
                <a:cs typeface="Times New Roman"/>
              </a:rPr>
              <a:t>’éduc</a:t>
            </a:r>
            <a:r>
              <a:rPr lang="fr-FR" sz="1800" spc="5" dirty="0">
                <a:latin typeface="Times New Roman"/>
                <a:cs typeface="Times New Roman"/>
              </a:rPr>
              <a:t>a</a:t>
            </a:r>
            <a:r>
              <a:rPr lang="fr-FR" sz="1800" spc="-10" dirty="0">
                <a:latin typeface="Times New Roman"/>
                <a:cs typeface="Times New Roman"/>
              </a:rPr>
              <a:t>t</a:t>
            </a:r>
            <a:r>
              <a:rPr lang="fr-FR" sz="1800" dirty="0">
                <a:latin typeface="Times New Roman"/>
                <a:cs typeface="Times New Roman"/>
              </a:rPr>
              <a:t>eur</a:t>
            </a:r>
            <a:r>
              <a:rPr lang="fr-FR" sz="1800" spc="125"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e</a:t>
            </a:r>
            <a:r>
              <a:rPr lang="fr-FR" sz="1800" spc="130" dirty="0">
                <a:latin typeface="Times New Roman"/>
                <a:cs typeface="Times New Roman"/>
              </a:rPr>
              <a:t> </a:t>
            </a:r>
            <a:r>
              <a:rPr lang="fr-FR" sz="1800" spc="-15" dirty="0">
                <a:latin typeface="Times New Roman"/>
                <a:cs typeface="Times New Roman"/>
              </a:rPr>
              <a:t>p</a:t>
            </a:r>
            <a:r>
              <a:rPr lang="fr-FR" sz="1800" dirty="0">
                <a:latin typeface="Times New Roman"/>
                <a:cs typeface="Times New Roman"/>
              </a:rPr>
              <a:t>l</a:t>
            </a:r>
            <a:r>
              <a:rPr lang="fr-FR" sz="1800" spc="5" dirty="0">
                <a:latin typeface="Times New Roman"/>
                <a:cs typeface="Times New Roman"/>
              </a:rPr>
              <a:t>a</a:t>
            </a:r>
            <a:r>
              <a:rPr lang="fr-FR" sz="1800" dirty="0">
                <a:latin typeface="Times New Roman"/>
                <a:cs typeface="Times New Roman"/>
              </a:rPr>
              <a:t>ce</a:t>
            </a:r>
            <a:r>
              <a:rPr lang="fr-FR" sz="1800" spc="125" dirty="0">
                <a:latin typeface="Times New Roman"/>
                <a:cs typeface="Times New Roman"/>
              </a:rPr>
              <a:t> </a:t>
            </a:r>
            <a:r>
              <a:rPr lang="fr-FR" sz="1800" dirty="0">
                <a:latin typeface="Times New Roman"/>
                <a:cs typeface="Times New Roman"/>
              </a:rPr>
              <a:t>dos</a:t>
            </a:r>
            <a:r>
              <a:rPr lang="fr-FR" sz="1800" spc="105" dirty="0">
                <a:latin typeface="Times New Roman"/>
                <a:cs typeface="Times New Roman"/>
              </a:rPr>
              <a:t> </a:t>
            </a:r>
            <a:r>
              <a:rPr lang="fr-FR" sz="1800" dirty="0">
                <a:latin typeface="Times New Roman"/>
                <a:cs typeface="Times New Roman"/>
              </a:rPr>
              <a:t>au</a:t>
            </a:r>
            <a:r>
              <a:rPr lang="fr-FR" sz="1800" spc="110" dirty="0">
                <a:latin typeface="Times New Roman"/>
                <a:cs typeface="Times New Roman"/>
              </a:rPr>
              <a:t> </a:t>
            </a:r>
            <a:r>
              <a:rPr lang="fr-FR" sz="1800" spc="-10" dirty="0">
                <a:latin typeface="Times New Roman"/>
                <a:cs typeface="Times New Roman"/>
              </a:rPr>
              <a:t>m</a:t>
            </a:r>
            <a:r>
              <a:rPr lang="fr-FR" sz="1800" dirty="0">
                <a:latin typeface="Times New Roman"/>
                <a:cs typeface="Times New Roman"/>
              </a:rPr>
              <a:t>ur</a:t>
            </a:r>
            <a:r>
              <a:rPr lang="fr-FR" sz="1800" spc="114" dirty="0">
                <a:latin typeface="Times New Roman"/>
                <a:cs typeface="Times New Roman"/>
              </a:rPr>
              <a:t> </a:t>
            </a:r>
            <a:r>
              <a:rPr lang="fr-FR" sz="1800" dirty="0">
                <a:latin typeface="Times New Roman"/>
                <a:cs typeface="Times New Roman"/>
              </a:rPr>
              <a:t>front</a:t>
            </a:r>
            <a:r>
              <a:rPr lang="fr-FR" sz="1800" spc="5" dirty="0">
                <a:latin typeface="Times New Roman"/>
                <a:cs typeface="Times New Roman"/>
              </a:rPr>
              <a:t>a</a:t>
            </a:r>
            <a:r>
              <a:rPr lang="fr-FR" sz="1800" dirty="0">
                <a:latin typeface="Times New Roman"/>
                <a:cs typeface="Times New Roman"/>
              </a:rPr>
              <a:t>l</a:t>
            </a:r>
            <a:r>
              <a:rPr lang="fr-FR" sz="1800" spc="120" dirty="0">
                <a:latin typeface="Times New Roman"/>
                <a:cs typeface="Times New Roman"/>
              </a:rPr>
              <a:t> </a:t>
            </a:r>
            <a:r>
              <a:rPr lang="fr-FR" sz="1800" spc="-10" dirty="0">
                <a:latin typeface="Times New Roman"/>
                <a:cs typeface="Times New Roman"/>
              </a:rPr>
              <a:t>e</a:t>
            </a:r>
            <a:r>
              <a:rPr lang="fr-FR" sz="1800" dirty="0">
                <a:latin typeface="Times New Roman"/>
                <a:cs typeface="Times New Roman"/>
              </a:rPr>
              <a:t>t</a:t>
            </a:r>
            <a:r>
              <a:rPr lang="fr-FR" sz="1800" spc="114" dirty="0">
                <a:latin typeface="Times New Roman"/>
                <a:cs typeface="Times New Roman"/>
              </a:rPr>
              <a:t> </a:t>
            </a:r>
            <a:r>
              <a:rPr lang="fr-FR" sz="1800" dirty="0">
                <a:latin typeface="Times New Roman"/>
                <a:cs typeface="Times New Roman"/>
              </a:rPr>
              <a:t>le patient</a:t>
            </a:r>
            <a:r>
              <a:rPr lang="fr-FR" sz="1800" spc="120" dirty="0">
                <a:latin typeface="Times New Roman"/>
                <a:cs typeface="Times New Roman"/>
              </a:rPr>
              <a:t> </a:t>
            </a:r>
            <a:r>
              <a:rPr lang="fr-FR" sz="1800" dirty="0">
                <a:latin typeface="Times New Roman"/>
                <a:cs typeface="Times New Roman"/>
              </a:rPr>
              <a:t>juste</a:t>
            </a:r>
            <a:r>
              <a:rPr lang="fr-FR" sz="1800" spc="120" dirty="0">
                <a:latin typeface="Times New Roman"/>
                <a:cs typeface="Times New Roman"/>
              </a:rPr>
              <a:t> </a:t>
            </a:r>
            <a:r>
              <a:rPr lang="fr-FR" sz="1800" dirty="0">
                <a:latin typeface="Times New Roman"/>
                <a:cs typeface="Times New Roman"/>
              </a:rPr>
              <a:t>dev</a:t>
            </a:r>
            <a:r>
              <a:rPr lang="fr-FR" sz="1800" spc="5" dirty="0">
                <a:latin typeface="Times New Roman"/>
                <a:cs typeface="Times New Roman"/>
              </a:rPr>
              <a:t>a</a:t>
            </a:r>
            <a:r>
              <a:rPr lang="fr-FR" sz="1800" spc="-15" dirty="0">
                <a:latin typeface="Times New Roman"/>
                <a:cs typeface="Times New Roman"/>
              </a:rPr>
              <a:t>n</a:t>
            </a:r>
            <a:r>
              <a:rPr lang="fr-FR" sz="1800" dirty="0">
                <a:latin typeface="Times New Roman"/>
                <a:cs typeface="Times New Roman"/>
              </a:rPr>
              <a:t>t</a:t>
            </a:r>
            <a:r>
              <a:rPr lang="fr-FR" sz="1800" spc="12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ui.</a:t>
            </a:r>
            <a:r>
              <a:rPr lang="fr-FR" sz="1800" spc="120" dirty="0">
                <a:latin typeface="Times New Roman"/>
                <a:cs typeface="Times New Roman"/>
              </a:rPr>
              <a:t> </a:t>
            </a:r>
            <a:r>
              <a:rPr lang="fr-FR" sz="1800" dirty="0">
                <a:latin typeface="Times New Roman"/>
                <a:cs typeface="Times New Roman"/>
              </a:rPr>
              <a:t>Le</a:t>
            </a:r>
            <a:r>
              <a:rPr lang="fr-FR" sz="1800" spc="114" dirty="0">
                <a:latin typeface="Times New Roman"/>
                <a:cs typeface="Times New Roman"/>
              </a:rPr>
              <a:t> </a:t>
            </a:r>
            <a:r>
              <a:rPr lang="fr-FR" sz="1800" dirty="0">
                <a:latin typeface="Times New Roman"/>
                <a:cs typeface="Times New Roman"/>
              </a:rPr>
              <a:t>p</a:t>
            </a:r>
            <a:r>
              <a:rPr lang="fr-FR" sz="1800" spc="-15" dirty="0">
                <a:latin typeface="Times New Roman"/>
                <a:cs typeface="Times New Roman"/>
              </a:rPr>
              <a:t>r</a:t>
            </a:r>
            <a:r>
              <a:rPr lang="fr-FR" sz="1800" dirty="0">
                <a:latin typeface="Times New Roman"/>
                <a:cs typeface="Times New Roman"/>
              </a:rPr>
              <a:t>emier</a:t>
            </a:r>
            <a:r>
              <a:rPr lang="fr-FR" sz="1800" spc="120" dirty="0">
                <a:latin typeface="Times New Roman"/>
                <a:cs typeface="Times New Roman"/>
              </a:rPr>
              <a:t> </a:t>
            </a:r>
            <a:r>
              <a:rPr lang="fr-FR" sz="1800" spc="-10" dirty="0">
                <a:latin typeface="Times New Roman"/>
                <a:cs typeface="Times New Roman"/>
              </a:rPr>
              <a:t>l</a:t>
            </a:r>
            <a:r>
              <a:rPr lang="fr-FR" sz="1800" dirty="0">
                <a:latin typeface="Times New Roman"/>
                <a:cs typeface="Times New Roman"/>
              </a:rPr>
              <a:t>an</a:t>
            </a:r>
            <a:r>
              <a:rPr lang="fr-FR" sz="1800" spc="5" dirty="0">
                <a:latin typeface="Times New Roman"/>
                <a:cs typeface="Times New Roman"/>
              </a:rPr>
              <a:t>c</a:t>
            </a:r>
            <a:r>
              <a:rPr lang="fr-FR" sz="1800" dirty="0">
                <a:latin typeface="Times New Roman"/>
                <a:cs typeface="Times New Roman"/>
              </a:rPr>
              <a:t>e</a:t>
            </a:r>
            <a:r>
              <a:rPr lang="fr-FR" sz="1800" spc="120" dirty="0">
                <a:latin typeface="Times New Roman"/>
                <a:cs typeface="Times New Roman"/>
              </a:rPr>
              <a:t> </a:t>
            </a:r>
            <a:r>
              <a:rPr lang="fr-FR" sz="1800" spc="-10" dirty="0">
                <a:latin typeface="Times New Roman"/>
                <a:cs typeface="Times New Roman"/>
              </a:rPr>
              <a:t>le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lon </a:t>
            </a:r>
            <a:r>
              <a:rPr lang="fr-FR" sz="1800" spc="-80" dirty="0">
                <a:latin typeface="Times New Roman"/>
                <a:cs typeface="Times New Roman"/>
              </a:rPr>
              <a:t> </a:t>
            </a:r>
            <a:r>
              <a:rPr lang="fr-FR" sz="1800" dirty="0">
                <a:latin typeface="Times New Roman"/>
                <a:cs typeface="Times New Roman"/>
              </a:rPr>
              <a:t>t</a:t>
            </a:r>
            <a:r>
              <a:rPr lang="fr-FR" sz="1800" spc="5" dirty="0">
                <a:latin typeface="Times New Roman"/>
                <a:cs typeface="Times New Roman"/>
              </a:rPr>
              <a:t>a</a:t>
            </a:r>
            <a:r>
              <a:rPr lang="fr-FR" sz="1800" dirty="0">
                <a:latin typeface="Times New Roman"/>
                <a:cs typeface="Times New Roman"/>
              </a:rPr>
              <a:t>ndis </a:t>
            </a:r>
            <a:r>
              <a:rPr lang="fr-FR" sz="1800" spc="-70" dirty="0">
                <a:latin typeface="Times New Roman"/>
                <a:cs typeface="Times New Roman"/>
              </a:rPr>
              <a:t> </a:t>
            </a:r>
            <a:r>
              <a:rPr lang="fr-FR" sz="1800" dirty="0">
                <a:latin typeface="Times New Roman"/>
                <a:cs typeface="Times New Roman"/>
              </a:rPr>
              <a:t>q</a:t>
            </a:r>
            <a:r>
              <a:rPr lang="fr-FR" sz="1800" spc="-15" dirty="0">
                <a:latin typeface="Times New Roman"/>
                <a:cs typeface="Times New Roman"/>
              </a:rPr>
              <a:t>u</a:t>
            </a:r>
            <a:r>
              <a:rPr lang="fr-FR" sz="1800" dirty="0">
                <a:latin typeface="Times New Roman"/>
                <a:cs typeface="Times New Roman"/>
              </a:rPr>
              <a:t>e </a:t>
            </a:r>
            <a:r>
              <a:rPr lang="fr-FR" sz="1800" spc="-70" dirty="0">
                <a:latin typeface="Times New Roman"/>
                <a:cs typeface="Times New Roman"/>
              </a:rPr>
              <a:t> </a:t>
            </a:r>
            <a:r>
              <a:rPr lang="fr-FR" sz="1800" dirty="0">
                <a:latin typeface="Times New Roman"/>
                <a:cs typeface="Times New Roman"/>
              </a:rPr>
              <a:t>le </a:t>
            </a:r>
            <a:r>
              <a:rPr lang="fr-FR" sz="1800" spc="-80" dirty="0">
                <a:latin typeface="Times New Roman"/>
                <a:cs typeface="Times New Roman"/>
              </a:rPr>
              <a:t> </a:t>
            </a:r>
            <a:r>
              <a:rPr lang="fr-FR" sz="1800" dirty="0">
                <a:latin typeface="Times New Roman"/>
                <a:cs typeface="Times New Roman"/>
              </a:rPr>
              <a:t>deuxiè</a:t>
            </a:r>
            <a:r>
              <a:rPr lang="fr-FR" sz="1800" spc="-10" dirty="0">
                <a:latin typeface="Times New Roman"/>
                <a:cs typeface="Times New Roman"/>
              </a:rPr>
              <a:t>m</a:t>
            </a:r>
            <a:r>
              <a:rPr lang="fr-FR" sz="1800" dirty="0">
                <a:latin typeface="Times New Roman"/>
                <a:cs typeface="Times New Roman"/>
              </a:rPr>
              <a:t>e </a:t>
            </a:r>
            <a:r>
              <a:rPr lang="fr-FR" sz="1800" spc="-70" dirty="0">
                <a:latin typeface="Times New Roman"/>
                <a:cs typeface="Times New Roman"/>
              </a:rPr>
              <a:t> </a:t>
            </a:r>
            <a:r>
              <a:rPr lang="fr-FR" sz="1800" dirty="0">
                <a:latin typeface="Times New Roman"/>
                <a:cs typeface="Times New Roman"/>
              </a:rPr>
              <a:t>doit </a:t>
            </a:r>
            <a:r>
              <a:rPr lang="fr-FR" sz="1800" spc="-65" dirty="0">
                <a:latin typeface="Times New Roman"/>
                <a:cs typeface="Times New Roman"/>
              </a:rPr>
              <a:t> </a:t>
            </a:r>
            <a:r>
              <a:rPr lang="fr-FR" sz="1800" dirty="0">
                <a:latin typeface="Times New Roman"/>
                <a:cs typeface="Times New Roman"/>
              </a:rPr>
              <a:t>r</a:t>
            </a:r>
            <a:r>
              <a:rPr lang="fr-FR" sz="1800" spc="-10" dirty="0">
                <a:latin typeface="Times New Roman"/>
                <a:cs typeface="Times New Roman"/>
              </a:rPr>
              <a:t>e</a:t>
            </a:r>
            <a:r>
              <a:rPr lang="fr-FR" sz="1800" dirty="0">
                <a:latin typeface="Times New Roman"/>
                <a:cs typeface="Times New Roman"/>
              </a:rPr>
              <a:t>cu</a:t>
            </a:r>
            <a:r>
              <a:rPr lang="fr-FR" sz="1800" spc="5" dirty="0">
                <a:latin typeface="Times New Roman"/>
                <a:cs typeface="Times New Roman"/>
              </a:rPr>
              <a:t>l</a:t>
            </a:r>
            <a:r>
              <a:rPr lang="fr-FR" sz="1800" dirty="0">
                <a:latin typeface="Times New Roman"/>
                <a:cs typeface="Times New Roman"/>
              </a:rPr>
              <a:t>er </a:t>
            </a:r>
            <a:r>
              <a:rPr lang="fr-FR" sz="1800" spc="-80" dirty="0">
                <a:latin typeface="Times New Roman"/>
                <a:cs typeface="Times New Roman"/>
              </a:rPr>
              <a:t> </a:t>
            </a:r>
            <a:r>
              <a:rPr lang="fr-FR" sz="1800" dirty="0">
                <a:latin typeface="Times New Roman"/>
                <a:cs typeface="Times New Roman"/>
              </a:rPr>
              <a:t>ju</a:t>
            </a:r>
            <a:r>
              <a:rPr lang="fr-FR" sz="1800" spc="-15" dirty="0">
                <a:latin typeface="Times New Roman"/>
                <a:cs typeface="Times New Roman"/>
              </a:rPr>
              <a:t>s</a:t>
            </a:r>
            <a:r>
              <a:rPr lang="fr-FR" sz="1800" dirty="0">
                <a:latin typeface="Times New Roman"/>
                <a:cs typeface="Times New Roman"/>
              </a:rPr>
              <a:t>qu’à </a:t>
            </a:r>
            <a:r>
              <a:rPr lang="fr-FR" sz="1800" spc="-65" dirty="0">
                <a:latin typeface="Times New Roman"/>
                <a:cs typeface="Times New Roman"/>
              </a:rPr>
              <a:t> </a:t>
            </a:r>
            <a:r>
              <a:rPr lang="fr-FR" sz="1800" dirty="0">
                <a:latin typeface="Times New Roman"/>
                <a:cs typeface="Times New Roman"/>
              </a:rPr>
              <a:t>la </a:t>
            </a:r>
            <a:r>
              <a:rPr lang="fr-FR" sz="1800" spc="-80"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spc="-15" dirty="0">
                <a:latin typeface="Times New Roman"/>
                <a:cs typeface="Times New Roman"/>
              </a:rPr>
              <a:t>r</a:t>
            </a:r>
            <a:r>
              <a:rPr lang="fr-FR" sz="1800" dirty="0">
                <a:latin typeface="Times New Roman"/>
                <a:cs typeface="Times New Roman"/>
              </a:rPr>
              <a:t>e </a:t>
            </a:r>
            <a:r>
              <a:rPr lang="fr-FR" sz="1800" spc="-70" dirty="0">
                <a:latin typeface="Times New Roman"/>
                <a:cs typeface="Times New Roman"/>
              </a:rPr>
              <a:t> </a:t>
            </a:r>
            <a:r>
              <a:rPr lang="fr-FR" sz="1800" dirty="0">
                <a:latin typeface="Times New Roman"/>
                <a:cs typeface="Times New Roman"/>
              </a:rPr>
              <a:t>s</a:t>
            </a:r>
            <a:r>
              <a:rPr lang="fr-FR" sz="1800" spc="-15" dirty="0">
                <a:latin typeface="Times New Roman"/>
                <a:cs typeface="Times New Roman"/>
              </a:rPr>
              <a:t>a</a:t>
            </a:r>
            <a:r>
              <a:rPr lang="fr-FR" sz="1800" dirty="0">
                <a:latin typeface="Times New Roman"/>
                <a:cs typeface="Times New Roman"/>
              </a:rPr>
              <a:t>ns </a:t>
            </a:r>
            <a:r>
              <a:rPr lang="fr-FR" sz="1800" spc="-80" dirty="0">
                <a:latin typeface="Times New Roman"/>
                <a:cs typeface="Times New Roman"/>
              </a:rPr>
              <a:t> </a:t>
            </a:r>
            <a:r>
              <a:rPr lang="fr-FR" sz="1800" dirty="0">
                <a:latin typeface="Times New Roman"/>
                <a:cs typeface="Times New Roman"/>
              </a:rPr>
              <a:t>que </a:t>
            </a:r>
            <a:r>
              <a:rPr lang="fr-FR" sz="1800" spc="-70" dirty="0">
                <a:latin typeface="Times New Roman"/>
                <a:cs typeface="Times New Roman"/>
              </a:rPr>
              <a:t> </a:t>
            </a:r>
            <a:r>
              <a:rPr lang="fr-FR" sz="1800" dirty="0">
                <a:latin typeface="Times New Roman"/>
                <a:cs typeface="Times New Roman"/>
              </a:rPr>
              <a:t>le </a:t>
            </a:r>
            <a:r>
              <a:rPr lang="fr-FR" sz="1800" spc="-70" dirty="0">
                <a:latin typeface="Times New Roman"/>
                <a:cs typeface="Times New Roman"/>
              </a:rPr>
              <a:t> </a:t>
            </a:r>
            <a:r>
              <a:rPr lang="fr-FR" sz="1800" spc="-15" dirty="0">
                <a:latin typeface="Times New Roman"/>
                <a:cs typeface="Times New Roman"/>
              </a:rPr>
              <a:t>b</a:t>
            </a:r>
            <a:r>
              <a:rPr lang="fr-FR" sz="1800" dirty="0">
                <a:latin typeface="Times New Roman"/>
                <a:cs typeface="Times New Roman"/>
              </a:rPr>
              <a:t>a</a:t>
            </a:r>
            <a:r>
              <a:rPr lang="fr-FR" sz="1800" spc="5" dirty="0">
                <a:latin typeface="Times New Roman"/>
                <a:cs typeface="Times New Roman"/>
              </a:rPr>
              <a:t>l</a:t>
            </a:r>
            <a:r>
              <a:rPr lang="fr-FR" sz="1800" dirty="0">
                <a:latin typeface="Times New Roman"/>
                <a:cs typeface="Times New Roman"/>
              </a:rPr>
              <a:t>l</a:t>
            </a:r>
            <a:r>
              <a:rPr lang="fr-FR" sz="1800" spc="-10" dirty="0">
                <a:latin typeface="Times New Roman"/>
                <a:cs typeface="Times New Roman"/>
              </a:rPr>
              <a:t>o</a:t>
            </a:r>
            <a:r>
              <a:rPr lang="fr-FR" sz="1800" dirty="0">
                <a:latin typeface="Times New Roman"/>
                <a:cs typeface="Times New Roman"/>
              </a:rPr>
              <a:t>n </a:t>
            </a:r>
            <a:r>
              <a:rPr lang="fr-FR" sz="1800" spc="-70" dirty="0">
                <a:latin typeface="Times New Roman"/>
                <a:cs typeface="Times New Roman"/>
              </a:rPr>
              <a:t> </a:t>
            </a:r>
            <a:r>
              <a:rPr lang="fr-FR" sz="1800" dirty="0">
                <a:latin typeface="Times New Roman"/>
                <a:cs typeface="Times New Roman"/>
              </a:rPr>
              <a:t>ne </a:t>
            </a:r>
            <a:r>
              <a:rPr lang="fr-FR" sz="1800" spc="-70" dirty="0">
                <a:latin typeface="Times New Roman"/>
                <a:cs typeface="Times New Roman"/>
              </a:rPr>
              <a:t> </a:t>
            </a:r>
            <a:r>
              <a:rPr lang="fr-FR" sz="1800" spc="-10" dirty="0">
                <a:latin typeface="Times New Roman"/>
                <a:cs typeface="Times New Roman"/>
              </a:rPr>
              <a:t>le </a:t>
            </a:r>
            <a:r>
              <a:rPr lang="fr-FR" sz="1800" dirty="0">
                <a:latin typeface="Times New Roman"/>
                <a:cs typeface="Times New Roman"/>
              </a:rPr>
              <a:t>rat</a:t>
            </a:r>
            <a:r>
              <a:rPr lang="fr-FR" sz="1800" spc="5" dirty="0">
                <a:latin typeface="Times New Roman"/>
                <a:cs typeface="Times New Roman"/>
              </a:rPr>
              <a:t>t</a:t>
            </a:r>
            <a:r>
              <a:rPr lang="fr-FR" sz="1800" dirty="0">
                <a:latin typeface="Times New Roman"/>
                <a:cs typeface="Times New Roman"/>
              </a:rPr>
              <a:t>ra</a:t>
            </a:r>
            <a:r>
              <a:rPr lang="fr-FR" sz="1800" spc="-15" dirty="0">
                <a:latin typeface="Times New Roman"/>
                <a:cs typeface="Times New Roman"/>
              </a:rPr>
              <a:t>p</a:t>
            </a:r>
            <a:r>
              <a:rPr lang="fr-FR" sz="1800" spc="10" dirty="0">
                <a:latin typeface="Times New Roman"/>
                <a:cs typeface="Times New Roman"/>
              </a:rPr>
              <a:t>e</a:t>
            </a:r>
            <a:r>
              <a:rPr lang="fr-FR" sz="1800" dirty="0">
                <a:latin typeface="Times New Roman"/>
                <a:cs typeface="Times New Roman"/>
              </a:rPr>
              <a:t>.</a:t>
            </a:r>
            <a:r>
              <a:rPr lang="fr-FR" sz="1800" spc="10" dirty="0">
                <a:latin typeface="Times New Roman"/>
                <a:cs typeface="Times New Roman"/>
              </a:rPr>
              <a:t> </a:t>
            </a:r>
            <a:r>
              <a:rPr lang="fr-FR" sz="1800" spc="-5" dirty="0">
                <a:latin typeface="Times New Roman"/>
                <a:cs typeface="Times New Roman"/>
              </a:rPr>
              <a:t>S</a:t>
            </a:r>
            <a:r>
              <a:rPr lang="fr-FR" sz="1800" dirty="0">
                <a:latin typeface="Times New Roman"/>
                <a:cs typeface="Times New Roman"/>
              </a:rPr>
              <a:t>i</a:t>
            </a:r>
            <a:r>
              <a:rPr lang="fr-FR" sz="1800" spc="10" dirty="0">
                <a:latin typeface="Times New Roman"/>
                <a:cs typeface="Times New Roman"/>
              </a:rPr>
              <a:t> </a:t>
            </a:r>
            <a:r>
              <a:rPr lang="fr-FR" sz="1800" dirty="0">
                <a:latin typeface="Times New Roman"/>
                <a:cs typeface="Times New Roman"/>
              </a:rPr>
              <a:t>celu</a:t>
            </a:r>
            <a:r>
              <a:rPr lang="fr-FR" sz="1800" spc="-10" dirty="0">
                <a:latin typeface="Times New Roman"/>
                <a:cs typeface="Times New Roman"/>
              </a:rPr>
              <a:t>i</a:t>
            </a:r>
            <a:r>
              <a:rPr lang="fr-FR" sz="1800" dirty="0">
                <a:latin typeface="Times New Roman"/>
                <a:cs typeface="Times New Roman"/>
              </a:rPr>
              <a:t>-ci</a:t>
            </a:r>
            <a:r>
              <a:rPr lang="fr-FR" sz="1800" spc="5" dirty="0">
                <a:latin typeface="Times New Roman"/>
                <a:cs typeface="Times New Roman"/>
              </a:rPr>
              <a:t> </a:t>
            </a:r>
            <a:r>
              <a:rPr lang="fr-FR" sz="1800" dirty="0">
                <a:latin typeface="Times New Roman"/>
                <a:cs typeface="Times New Roman"/>
              </a:rPr>
              <a:t>le</a:t>
            </a:r>
            <a:r>
              <a:rPr lang="fr-FR" sz="1800" spc="10" dirty="0">
                <a:latin typeface="Times New Roman"/>
                <a:cs typeface="Times New Roman"/>
              </a:rPr>
              <a:t> </a:t>
            </a:r>
            <a:r>
              <a:rPr lang="fr-FR" sz="1800" dirty="0">
                <a:latin typeface="Times New Roman"/>
                <a:cs typeface="Times New Roman"/>
              </a:rPr>
              <a:t>tou</a:t>
            </a:r>
            <a:r>
              <a:rPr lang="fr-FR" sz="1800" spc="5" dirty="0">
                <a:latin typeface="Times New Roman"/>
                <a:cs typeface="Times New Roman"/>
              </a:rPr>
              <a:t>c</a:t>
            </a:r>
            <a:r>
              <a:rPr lang="fr-FR" sz="1800" spc="-15" dirty="0">
                <a:latin typeface="Times New Roman"/>
                <a:cs typeface="Times New Roman"/>
              </a:rPr>
              <a:t>h</a:t>
            </a:r>
            <a:r>
              <a:rPr lang="fr-FR" sz="1800" dirty="0">
                <a:latin typeface="Times New Roman"/>
                <a:cs typeface="Times New Roman"/>
              </a:rPr>
              <a:t>e,</a:t>
            </a:r>
            <a:r>
              <a:rPr lang="fr-FR" sz="1800" spc="15" dirty="0">
                <a:latin typeface="Times New Roman"/>
                <a:cs typeface="Times New Roman"/>
              </a:rPr>
              <a:t> </a:t>
            </a:r>
            <a:r>
              <a:rPr lang="fr-FR" sz="1800" spc="-10" dirty="0">
                <a:latin typeface="Times New Roman"/>
                <a:cs typeface="Times New Roman"/>
              </a:rPr>
              <a:t>i</a:t>
            </a:r>
            <a:r>
              <a:rPr lang="fr-FR" sz="1800" dirty="0">
                <a:latin typeface="Times New Roman"/>
                <a:cs typeface="Times New Roman"/>
              </a:rPr>
              <a:t>l</a:t>
            </a:r>
            <a:r>
              <a:rPr lang="fr-FR" sz="1800" spc="10" dirty="0">
                <a:latin typeface="Times New Roman"/>
                <a:cs typeface="Times New Roman"/>
              </a:rPr>
              <a:t> </a:t>
            </a:r>
            <a:r>
              <a:rPr lang="fr-FR" sz="1800" dirty="0">
                <a:latin typeface="Times New Roman"/>
                <a:cs typeface="Times New Roman"/>
              </a:rPr>
              <a:t>a</a:t>
            </a:r>
            <a:r>
              <a:rPr lang="fr-FR" sz="1800" spc="10" dirty="0">
                <a:latin typeface="Times New Roman"/>
                <a:cs typeface="Times New Roman"/>
              </a:rPr>
              <a:t> </a:t>
            </a:r>
            <a:r>
              <a:rPr lang="fr-FR" sz="1800" dirty="0">
                <a:latin typeface="Times New Roman"/>
                <a:cs typeface="Times New Roman"/>
              </a:rPr>
              <a:t>perd</a:t>
            </a:r>
            <a:r>
              <a:rPr lang="fr-FR" sz="1800" spc="-15" dirty="0">
                <a:latin typeface="Times New Roman"/>
                <a:cs typeface="Times New Roman"/>
              </a:rPr>
              <a:t>u</a:t>
            </a:r>
            <a:r>
              <a:rPr lang="fr-FR" sz="1800" dirty="0">
                <a:latin typeface="Times New Roman"/>
                <a:cs typeface="Times New Roman"/>
              </a:rPr>
              <a:t>.</a:t>
            </a:r>
            <a:r>
              <a:rPr lang="fr-FR" sz="1800" spc="10" dirty="0">
                <a:latin typeface="Times New Roman"/>
                <a:cs typeface="Times New Roman"/>
              </a:rPr>
              <a:t> </a:t>
            </a:r>
            <a:r>
              <a:rPr lang="fr-FR" sz="1800" dirty="0">
                <a:latin typeface="Times New Roman"/>
                <a:cs typeface="Times New Roman"/>
              </a:rPr>
              <a:t>La</a:t>
            </a:r>
            <a:r>
              <a:rPr lang="fr-FR" sz="1800" spc="10" dirty="0">
                <a:latin typeface="Times New Roman"/>
                <a:cs typeface="Times New Roman"/>
              </a:rPr>
              <a:t> </a:t>
            </a:r>
            <a:r>
              <a:rPr lang="fr-FR" sz="1800" dirty="0">
                <a:latin typeface="Times New Roman"/>
                <a:cs typeface="Times New Roman"/>
              </a:rPr>
              <a:t>di</a:t>
            </a:r>
            <a:r>
              <a:rPr lang="fr-FR" sz="1800" spc="-35" dirty="0">
                <a:latin typeface="Times New Roman"/>
                <a:cs typeface="Times New Roman"/>
              </a:rPr>
              <a:t>f</a:t>
            </a:r>
            <a:r>
              <a:rPr lang="fr-FR" sz="1800" dirty="0">
                <a:latin typeface="Times New Roman"/>
                <a:cs typeface="Times New Roman"/>
              </a:rPr>
              <a:t>ficulté</a:t>
            </a:r>
            <a:r>
              <a:rPr lang="fr-FR" sz="1800" spc="15" dirty="0">
                <a:latin typeface="Times New Roman"/>
                <a:cs typeface="Times New Roman"/>
              </a:rPr>
              <a:t> </a:t>
            </a:r>
            <a:r>
              <a:rPr lang="fr-FR" sz="1800" dirty="0">
                <a:latin typeface="Times New Roman"/>
                <a:cs typeface="Times New Roman"/>
              </a:rPr>
              <a:t>de</a:t>
            </a:r>
            <a:r>
              <a:rPr lang="fr-FR" sz="1800" spc="10"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spc="-15" dirty="0">
                <a:latin typeface="Times New Roman"/>
                <a:cs typeface="Times New Roman"/>
              </a:rPr>
              <a:t>x</a:t>
            </a:r>
            <a:r>
              <a:rPr lang="fr-FR" sz="1800" dirty="0">
                <a:latin typeface="Times New Roman"/>
                <a:cs typeface="Times New Roman"/>
              </a:rPr>
              <a:t>er</a:t>
            </a:r>
            <a:r>
              <a:rPr lang="fr-FR" sz="1800" spc="5" dirty="0">
                <a:latin typeface="Times New Roman"/>
                <a:cs typeface="Times New Roman"/>
              </a:rPr>
              <a:t>c</a:t>
            </a:r>
            <a:r>
              <a:rPr lang="fr-FR" sz="1800" spc="-10" dirty="0">
                <a:latin typeface="Times New Roman"/>
                <a:cs typeface="Times New Roman"/>
              </a:rPr>
              <a:t>ic</a:t>
            </a:r>
            <a:r>
              <a:rPr lang="fr-FR" sz="1800" dirty="0">
                <a:latin typeface="Times New Roman"/>
                <a:cs typeface="Times New Roman"/>
              </a:rPr>
              <a:t>e</a:t>
            </a:r>
            <a:r>
              <a:rPr lang="fr-FR" sz="1800" spc="25" dirty="0">
                <a:latin typeface="Times New Roman"/>
                <a:cs typeface="Times New Roman"/>
              </a:rPr>
              <a:t> </a:t>
            </a:r>
            <a:r>
              <a:rPr lang="fr-FR" sz="1800" dirty="0">
                <a:latin typeface="Times New Roman"/>
                <a:cs typeface="Times New Roman"/>
              </a:rPr>
              <a:t>rési</a:t>
            </a:r>
            <a:r>
              <a:rPr lang="fr-FR" sz="1800" spc="-15" dirty="0">
                <a:latin typeface="Times New Roman"/>
                <a:cs typeface="Times New Roman"/>
              </a:rPr>
              <a:t>d</a:t>
            </a:r>
            <a:r>
              <a:rPr lang="fr-FR" sz="1800" dirty="0">
                <a:latin typeface="Times New Roman"/>
                <a:cs typeface="Times New Roman"/>
              </a:rPr>
              <a:t>e</a:t>
            </a:r>
            <a:r>
              <a:rPr lang="fr-FR" sz="1800" spc="10" dirty="0">
                <a:latin typeface="Times New Roman"/>
                <a:cs typeface="Times New Roman"/>
              </a:rPr>
              <a:t> </a:t>
            </a:r>
            <a:r>
              <a:rPr lang="fr-FR" sz="1800" dirty="0">
                <a:latin typeface="Times New Roman"/>
                <a:cs typeface="Times New Roman"/>
              </a:rPr>
              <a:t>en</a:t>
            </a:r>
            <a:r>
              <a:rPr lang="fr-FR" sz="1800" spc="5" dirty="0">
                <a:latin typeface="Times New Roman"/>
                <a:cs typeface="Times New Roman"/>
              </a:rPr>
              <a:t> </a:t>
            </a:r>
            <a:r>
              <a:rPr lang="fr-FR" sz="1800" dirty="0">
                <a:latin typeface="Times New Roman"/>
                <a:cs typeface="Times New Roman"/>
              </a:rPr>
              <a:t>la</a:t>
            </a:r>
            <a:r>
              <a:rPr lang="fr-FR" sz="1800" spc="10" dirty="0">
                <a:latin typeface="Times New Roman"/>
                <a:cs typeface="Times New Roman"/>
              </a:rPr>
              <a:t> </a:t>
            </a:r>
            <a:r>
              <a:rPr lang="fr-FR" sz="1800" dirty="0">
                <a:latin typeface="Times New Roman"/>
                <a:cs typeface="Times New Roman"/>
              </a:rPr>
              <a:t>vites</a:t>
            </a:r>
            <a:r>
              <a:rPr lang="fr-FR" sz="1800" spc="-10" dirty="0">
                <a:latin typeface="Times New Roman"/>
                <a:cs typeface="Times New Roman"/>
              </a:rPr>
              <a:t>s</a:t>
            </a:r>
            <a:r>
              <a:rPr lang="fr-FR" sz="1800" dirty="0">
                <a:latin typeface="Times New Roman"/>
                <a:cs typeface="Times New Roman"/>
              </a:rPr>
              <a:t>e</a:t>
            </a:r>
            <a:r>
              <a:rPr lang="fr-FR" sz="1800" spc="20" dirty="0">
                <a:latin typeface="Times New Roman"/>
                <a:cs typeface="Times New Roman"/>
              </a:rPr>
              <a:t> </a:t>
            </a:r>
            <a:r>
              <a:rPr lang="fr-FR" sz="1800" dirty="0">
                <a:latin typeface="Times New Roman"/>
                <a:cs typeface="Times New Roman"/>
              </a:rPr>
              <a:t>de la</a:t>
            </a:r>
            <a:r>
              <a:rPr lang="fr-FR" sz="1800" spc="-5" dirty="0">
                <a:latin typeface="Times New Roman"/>
                <a:cs typeface="Times New Roman"/>
              </a:rPr>
              <a:t> </a:t>
            </a:r>
            <a:r>
              <a:rPr lang="fr-FR" sz="1800" dirty="0">
                <a:latin typeface="Times New Roman"/>
                <a:cs typeface="Times New Roman"/>
              </a:rPr>
              <a:t>ba</a:t>
            </a:r>
            <a:r>
              <a:rPr lang="fr-FR" sz="1800" spc="5" dirty="0">
                <a:latin typeface="Times New Roman"/>
                <a:cs typeface="Times New Roman"/>
              </a:rPr>
              <a:t>l</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a:t>
            </a:r>
          </a:p>
          <a:p>
            <a:pPr>
              <a:lnSpc>
                <a:spcPct val="100000"/>
              </a:lnSpc>
              <a:spcBef>
                <a:spcPts val="37"/>
              </a:spcBef>
            </a:pPr>
            <a:endParaRPr lang="fr-FR" sz="2600" dirty="0">
              <a:latin typeface="Times New Roman"/>
              <a:cs typeface="Times New Roman"/>
            </a:endParaRPr>
          </a:p>
          <a:p>
            <a:pPr marL="12700" algn="just">
              <a:lnSpc>
                <a:spcPct val="100000"/>
              </a:lnSpc>
              <a:tabLst>
                <a:tab pos="404495" algn="l"/>
              </a:tabLst>
            </a:pPr>
            <a:r>
              <a:rPr lang="fr-FR" sz="1800" u="heavy" dirty="0">
                <a:latin typeface="Times New Roman"/>
                <a:cs typeface="Times New Roman"/>
              </a:rPr>
              <a:t>Evolution</a:t>
            </a:r>
            <a:endParaRPr lang="fr-FR" dirty="0">
              <a:latin typeface="Times New Roman"/>
              <a:cs typeface="Times New Roman"/>
            </a:endParaRPr>
          </a:p>
          <a:p>
            <a:pPr marL="12700" algn="just">
              <a:lnSpc>
                <a:spcPct val="100000"/>
              </a:lnSpc>
              <a:tabLst>
                <a:tab pos="404495" algn="l"/>
              </a:tabLst>
            </a:pPr>
            <a:r>
              <a:rPr lang="fr-FR" sz="1800" spc="-210" dirty="0">
                <a:latin typeface="Times New Roman"/>
                <a:cs typeface="Times New Roman"/>
              </a:rPr>
              <a:t>V</a:t>
            </a:r>
            <a:r>
              <a:rPr lang="fr-FR" sz="1800" dirty="0">
                <a:latin typeface="Times New Roman"/>
                <a:cs typeface="Times New Roman"/>
              </a:rPr>
              <a:t>ar</a:t>
            </a:r>
            <a:r>
              <a:rPr lang="fr-FR" sz="1800" spc="5" dirty="0">
                <a:latin typeface="Times New Roman"/>
                <a:cs typeface="Times New Roman"/>
              </a:rPr>
              <a:t>i</a:t>
            </a:r>
            <a:r>
              <a:rPr lang="fr-FR" sz="1800" dirty="0">
                <a:latin typeface="Times New Roman"/>
                <a:cs typeface="Times New Roman"/>
              </a:rPr>
              <a:t>er la</a:t>
            </a:r>
            <a:r>
              <a:rPr lang="fr-FR" sz="1800" spc="-5"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esse</a:t>
            </a:r>
            <a:r>
              <a:rPr lang="fr-FR" sz="1800" spc="-5" dirty="0">
                <a:latin typeface="Times New Roman"/>
                <a:cs typeface="Times New Roman"/>
              </a:rPr>
              <a:t> </a:t>
            </a:r>
            <a:r>
              <a:rPr lang="fr-FR" sz="1800" dirty="0">
                <a:latin typeface="Times New Roman"/>
                <a:cs typeface="Times New Roman"/>
              </a:rPr>
              <a:t>de</a:t>
            </a:r>
            <a:r>
              <a:rPr lang="fr-FR" sz="1800" spc="-5" dirty="0">
                <a:latin typeface="Times New Roman"/>
                <a:cs typeface="Times New Roman"/>
              </a:rPr>
              <a:t> </a:t>
            </a:r>
            <a:r>
              <a:rPr lang="fr-FR" sz="1800" dirty="0">
                <a:latin typeface="Times New Roman"/>
                <a:cs typeface="Times New Roman"/>
              </a:rPr>
              <a:t>l’</a:t>
            </a:r>
            <a:r>
              <a:rPr lang="fr-FR" sz="1800" spc="5" dirty="0">
                <a:latin typeface="Times New Roman"/>
                <a:cs typeface="Times New Roman"/>
              </a:rPr>
              <a:t>e</a:t>
            </a:r>
            <a:r>
              <a:rPr lang="fr-FR" sz="1800" dirty="0">
                <a:latin typeface="Times New Roman"/>
                <a:cs typeface="Times New Roman"/>
              </a:rPr>
              <a:t>nvo</a:t>
            </a:r>
            <a:r>
              <a:rPr lang="fr-FR" sz="1800" spc="5" dirty="0">
                <a:latin typeface="Times New Roman"/>
                <a:cs typeface="Times New Roman"/>
              </a:rPr>
              <a:t>i</a:t>
            </a:r>
            <a:r>
              <a:rPr lang="fr-FR" sz="1800" dirty="0">
                <a:latin typeface="Times New Roman"/>
                <a:cs typeface="Times New Roman"/>
              </a:rPr>
              <a:t>.</a:t>
            </a:r>
          </a:p>
        </p:txBody>
      </p:sp>
      <p:sp>
        <p:nvSpPr>
          <p:cNvPr id="4" name="object 4"/>
          <p:cNvSpPr txBox="1"/>
          <p:nvPr/>
        </p:nvSpPr>
        <p:spPr>
          <a:xfrm>
            <a:off x="1407413" y="4543425"/>
            <a:ext cx="6522720" cy="1559401"/>
          </a:xfrm>
          <a:prstGeom prst="rect">
            <a:avLst/>
          </a:prstGeom>
        </p:spPr>
        <p:txBody>
          <a:bodyPr vert="horz" wrap="square" lIns="0" tIns="0" rIns="0" bIns="0" rtlCol="0">
            <a:spAutoFit/>
          </a:bodyPr>
          <a:lstStyle/>
          <a:p>
            <a:pPr marL="12700">
              <a:lnSpc>
                <a:spcPct val="100000"/>
              </a:lnSpc>
              <a:tabLst>
                <a:tab pos="404495" algn="l"/>
              </a:tabLst>
            </a:pPr>
            <a:r>
              <a:rPr lang="fr-FR" sz="1800" u="heavy" dirty="0">
                <a:latin typeface="Times New Roman"/>
                <a:cs typeface="Times New Roman"/>
              </a:rPr>
              <a:t>Objectif</a:t>
            </a:r>
            <a:r>
              <a:rPr lang="fr-FR" sz="1800" u="heavy" spc="-15" dirty="0">
                <a:latin typeface="Times New Roman"/>
                <a:cs typeface="Times New Roman"/>
              </a:rPr>
              <a:t> </a:t>
            </a:r>
            <a:r>
              <a:rPr lang="fr-FR" sz="1800" u="heavy" spc="-10" dirty="0">
                <a:latin typeface="Times New Roman"/>
                <a:cs typeface="Times New Roman"/>
              </a:rPr>
              <a:t>p</a:t>
            </a:r>
            <a:r>
              <a:rPr lang="fr-FR" sz="1800" u="heavy" dirty="0">
                <a:latin typeface="Times New Roman"/>
                <a:cs typeface="Times New Roman"/>
              </a:rPr>
              <a:t>édag</a:t>
            </a:r>
            <a:r>
              <a:rPr lang="fr-FR" sz="1800" u="heavy" spc="-10" dirty="0">
                <a:latin typeface="Times New Roman"/>
                <a:cs typeface="Times New Roman"/>
              </a:rPr>
              <a:t>o</a:t>
            </a:r>
            <a:r>
              <a:rPr lang="fr-FR" sz="1800" u="heavy" dirty="0">
                <a:latin typeface="Times New Roman"/>
                <a:cs typeface="Times New Roman"/>
              </a:rPr>
              <a:t>giq</a:t>
            </a:r>
            <a:r>
              <a:rPr lang="fr-FR" sz="1800" u="heavy" spc="-15" dirty="0">
                <a:latin typeface="Times New Roman"/>
                <a:cs typeface="Times New Roman"/>
              </a:rPr>
              <a:t>u</a:t>
            </a:r>
            <a:r>
              <a:rPr lang="fr-FR" sz="1800" u="heavy" dirty="0">
                <a:latin typeface="Times New Roman"/>
                <a:cs typeface="Times New Roman"/>
              </a:rPr>
              <a:t>e</a:t>
            </a:r>
            <a:endParaRPr lang="fr-FR" sz="1800" dirty="0">
              <a:latin typeface="Times New Roman"/>
              <a:cs typeface="Times New Roman"/>
            </a:endParaRPr>
          </a:p>
          <a:p>
            <a:pPr marL="12700">
              <a:lnSpc>
                <a:spcPct val="100000"/>
              </a:lnSpc>
              <a:spcBef>
                <a:spcPts val="430"/>
              </a:spcBef>
            </a:pPr>
            <a:r>
              <a:rPr lang="fr-FR" sz="1800" spc="-60" dirty="0">
                <a:latin typeface="Times New Roman"/>
                <a:cs typeface="Times New Roman"/>
              </a:rPr>
              <a:t>T</a:t>
            </a:r>
            <a:r>
              <a:rPr lang="fr-FR" sz="1800" dirty="0">
                <a:latin typeface="Times New Roman"/>
                <a:cs typeface="Times New Roman"/>
              </a:rPr>
              <a:t>rava</a:t>
            </a:r>
            <a:r>
              <a:rPr lang="fr-FR" sz="1800" spc="5" dirty="0">
                <a:latin typeface="Times New Roman"/>
                <a:cs typeface="Times New Roman"/>
              </a:rPr>
              <a:t>i</a:t>
            </a:r>
            <a:r>
              <a:rPr lang="fr-FR" sz="1800" dirty="0">
                <a:latin typeface="Times New Roman"/>
                <a:cs typeface="Times New Roman"/>
              </a:rPr>
              <a:t>l</a:t>
            </a:r>
            <a:r>
              <a:rPr lang="fr-FR" sz="1800" spc="-15" dirty="0">
                <a:latin typeface="Times New Roman"/>
                <a:cs typeface="Times New Roman"/>
              </a:rPr>
              <a:t> </a:t>
            </a:r>
            <a:r>
              <a:rPr lang="fr-FR" sz="1800" dirty="0">
                <a:latin typeface="Times New Roman"/>
                <a:cs typeface="Times New Roman"/>
              </a:rPr>
              <a:t>de repl</a:t>
            </a:r>
            <a:r>
              <a:rPr lang="fr-FR" sz="1800" spc="5" dirty="0">
                <a:latin typeface="Times New Roman"/>
                <a:cs typeface="Times New Roman"/>
              </a:rPr>
              <a:t>a</a:t>
            </a:r>
            <a:r>
              <a:rPr lang="fr-FR" sz="1800" dirty="0">
                <a:latin typeface="Times New Roman"/>
                <a:cs typeface="Times New Roman"/>
              </a:rPr>
              <a:t>c</a:t>
            </a:r>
            <a:r>
              <a:rPr lang="fr-FR" sz="1800" spc="5" dirty="0">
                <a:latin typeface="Times New Roman"/>
                <a:cs typeface="Times New Roman"/>
              </a:rPr>
              <a:t>e</a:t>
            </a:r>
            <a:r>
              <a:rPr lang="fr-FR" sz="1800" spc="-10" dirty="0">
                <a:latin typeface="Times New Roman"/>
                <a:cs typeface="Times New Roman"/>
              </a:rPr>
              <a:t>m</a:t>
            </a:r>
            <a:r>
              <a:rPr lang="fr-FR" sz="1800" dirty="0">
                <a:latin typeface="Times New Roman"/>
                <a:cs typeface="Times New Roman"/>
              </a:rPr>
              <a:t>ent</a:t>
            </a:r>
            <a:r>
              <a:rPr lang="fr-FR" sz="1800" spc="-5" dirty="0">
                <a:latin typeface="Times New Roman"/>
                <a:cs typeface="Times New Roman"/>
              </a:rPr>
              <a:t> </a:t>
            </a:r>
            <a:r>
              <a:rPr lang="fr-FR" sz="1800" dirty="0">
                <a:latin typeface="Times New Roman"/>
                <a:cs typeface="Times New Roman"/>
              </a:rPr>
              <a:t>en</a:t>
            </a:r>
            <a:r>
              <a:rPr lang="fr-FR" sz="1800" spc="-10" dirty="0">
                <a:latin typeface="Times New Roman"/>
                <a:cs typeface="Times New Roman"/>
              </a:rPr>
              <a:t> m</a:t>
            </a:r>
            <a:r>
              <a:rPr lang="fr-FR" sz="1800" dirty="0">
                <a:latin typeface="Times New Roman"/>
                <a:cs typeface="Times New Roman"/>
              </a:rPr>
              <a:t>ar</a:t>
            </a:r>
            <a:r>
              <a:rPr lang="fr-FR" sz="1800" spc="5" dirty="0">
                <a:latin typeface="Times New Roman"/>
                <a:cs typeface="Times New Roman"/>
              </a:rPr>
              <a:t>c</a:t>
            </a:r>
            <a:r>
              <a:rPr lang="fr-FR" sz="1800" dirty="0">
                <a:latin typeface="Times New Roman"/>
                <a:cs typeface="Times New Roman"/>
              </a:rPr>
              <a:t>he arri</a:t>
            </a:r>
            <a:r>
              <a:rPr lang="fr-FR" sz="1800" spc="5" dirty="0">
                <a:latin typeface="Times New Roman"/>
                <a:cs typeface="Times New Roman"/>
              </a:rPr>
              <a:t>è</a:t>
            </a:r>
            <a:r>
              <a:rPr lang="fr-FR" sz="1800" dirty="0">
                <a:latin typeface="Times New Roman"/>
                <a:cs typeface="Times New Roman"/>
              </a:rPr>
              <a:t>re</a:t>
            </a:r>
            <a:r>
              <a:rPr lang="fr-FR" sz="1800" spc="-10" dirty="0">
                <a:latin typeface="Times New Roman"/>
                <a:cs typeface="Times New Roman"/>
              </a:rPr>
              <a:t> </a:t>
            </a:r>
            <a:r>
              <a:rPr lang="fr-FR" sz="1800" dirty="0">
                <a:latin typeface="Times New Roman"/>
                <a:cs typeface="Times New Roman"/>
              </a:rPr>
              <a:t>et</a:t>
            </a:r>
            <a:r>
              <a:rPr lang="fr-FR" sz="1800" spc="-5" dirty="0">
                <a:latin typeface="Times New Roman"/>
                <a:cs typeface="Times New Roman"/>
              </a:rPr>
              <a:t> </a:t>
            </a:r>
            <a:r>
              <a:rPr lang="fr-FR" sz="1800" dirty="0">
                <a:latin typeface="Times New Roman"/>
                <a:cs typeface="Times New Roman"/>
              </a:rPr>
              <a:t>d’éva</a:t>
            </a:r>
            <a:r>
              <a:rPr lang="fr-FR" sz="1800" spc="5" dirty="0">
                <a:latin typeface="Times New Roman"/>
                <a:cs typeface="Times New Roman"/>
              </a:rPr>
              <a:t>l</a:t>
            </a:r>
            <a:r>
              <a:rPr lang="fr-FR" sz="1800" dirty="0">
                <a:latin typeface="Times New Roman"/>
                <a:cs typeface="Times New Roman"/>
              </a:rPr>
              <a:t>ua</a:t>
            </a:r>
            <a:r>
              <a:rPr lang="fr-FR" sz="1800" spc="5" dirty="0">
                <a:latin typeface="Times New Roman"/>
                <a:cs typeface="Times New Roman"/>
              </a:rPr>
              <a:t>t</a:t>
            </a:r>
            <a:r>
              <a:rPr lang="fr-FR" sz="1800" dirty="0">
                <a:latin typeface="Times New Roman"/>
                <a:cs typeface="Times New Roman"/>
              </a:rPr>
              <a:t>ion</a:t>
            </a:r>
            <a:r>
              <a:rPr lang="fr-FR" sz="1800" spc="-20" dirty="0">
                <a:latin typeface="Times New Roman"/>
                <a:cs typeface="Times New Roman"/>
              </a:rPr>
              <a:t> </a:t>
            </a:r>
            <a:r>
              <a:rPr lang="fr-FR" sz="1800" dirty="0">
                <a:latin typeface="Times New Roman"/>
                <a:cs typeface="Times New Roman"/>
              </a:rPr>
              <a:t>d’une</a:t>
            </a:r>
            <a:r>
              <a:rPr lang="fr-FR" sz="1800" spc="10" dirty="0">
                <a:latin typeface="Times New Roman"/>
                <a:cs typeface="Times New Roman"/>
              </a:rPr>
              <a:t> </a:t>
            </a:r>
            <a:r>
              <a:rPr lang="fr-FR" sz="1800" dirty="0">
                <a:latin typeface="Times New Roman"/>
                <a:cs typeface="Times New Roman"/>
              </a:rPr>
              <a:t>vi</a:t>
            </a:r>
            <a:r>
              <a:rPr lang="fr-FR" sz="1800" spc="5" dirty="0">
                <a:latin typeface="Times New Roman"/>
                <a:cs typeface="Times New Roman"/>
              </a:rPr>
              <a:t>t</a:t>
            </a:r>
            <a:r>
              <a:rPr lang="fr-FR" sz="1800" dirty="0">
                <a:latin typeface="Times New Roman"/>
                <a:cs typeface="Times New Roman"/>
              </a:rPr>
              <a:t>esse.</a:t>
            </a:r>
          </a:p>
          <a:p>
            <a:pPr>
              <a:lnSpc>
                <a:spcPct val="100000"/>
              </a:lnSpc>
              <a:spcBef>
                <a:spcPts val="34"/>
              </a:spcBef>
            </a:pPr>
            <a:endParaRPr lang="fr-FR" sz="2600" dirty="0">
              <a:latin typeface="Times New Roman"/>
              <a:cs typeface="Times New Roman"/>
            </a:endParaRPr>
          </a:p>
          <a:p>
            <a:pPr marL="12700">
              <a:lnSpc>
                <a:spcPct val="100000"/>
              </a:lnSpc>
              <a:tabLst>
                <a:tab pos="404495" algn="l"/>
              </a:tabLst>
            </a:pPr>
            <a:r>
              <a:rPr lang="fr-FR" sz="1800" u="heavy" dirty="0">
                <a:latin typeface="Times New Roman"/>
                <a:cs typeface="Times New Roman"/>
              </a:rPr>
              <a:t>Maté</a:t>
            </a:r>
            <a:r>
              <a:rPr lang="fr-FR" sz="1800" u="heavy" spc="5" dirty="0">
                <a:latin typeface="Times New Roman"/>
                <a:cs typeface="Times New Roman"/>
              </a:rPr>
              <a:t>r</a:t>
            </a:r>
            <a:r>
              <a:rPr lang="fr-FR" sz="1800" u="heavy" dirty="0">
                <a:latin typeface="Times New Roman"/>
                <a:cs typeface="Times New Roman"/>
              </a:rPr>
              <a:t>i</a:t>
            </a:r>
            <a:r>
              <a:rPr lang="fr-FR" sz="1800" u="heavy" spc="5" dirty="0">
                <a:latin typeface="Times New Roman"/>
                <a:cs typeface="Times New Roman"/>
              </a:rPr>
              <a:t>e</a:t>
            </a:r>
            <a:r>
              <a:rPr lang="fr-FR" sz="1800" u="heavy" dirty="0">
                <a:latin typeface="Times New Roman"/>
                <a:cs typeface="Times New Roman"/>
              </a:rPr>
              <a:t>l</a:t>
            </a:r>
            <a:endParaRPr lang="fr-FR" dirty="0">
              <a:latin typeface="Times New Roman"/>
              <a:cs typeface="Times New Roman"/>
            </a:endParaRPr>
          </a:p>
          <a:p>
            <a:pPr marL="12700">
              <a:lnSpc>
                <a:spcPct val="100000"/>
              </a:lnSpc>
              <a:tabLst>
                <a:tab pos="404495" algn="l"/>
              </a:tabLst>
            </a:pPr>
            <a:r>
              <a:rPr lang="fr-FR" sz="1800" dirty="0">
                <a:latin typeface="Times New Roman"/>
                <a:cs typeface="Times New Roman"/>
              </a:rPr>
              <a:t>Boule de</a:t>
            </a:r>
            <a:r>
              <a:rPr lang="fr-FR" sz="1800" spc="-5" dirty="0">
                <a:latin typeface="Times New Roman"/>
                <a:cs typeface="Times New Roman"/>
              </a:rPr>
              <a:t> </a:t>
            </a:r>
            <a:r>
              <a:rPr lang="fr-FR" sz="1800" dirty="0">
                <a:latin typeface="Times New Roman"/>
                <a:cs typeface="Times New Roman"/>
              </a:rPr>
              <a:t>ga</a:t>
            </a:r>
            <a:r>
              <a:rPr lang="fr-FR" sz="1800" spc="5" dirty="0">
                <a:latin typeface="Times New Roman"/>
                <a:cs typeface="Times New Roman"/>
              </a:rPr>
              <a:t>i</a:t>
            </a:r>
            <a:r>
              <a:rPr lang="fr-FR" sz="1800" dirty="0">
                <a:latin typeface="Times New Roman"/>
                <a:cs typeface="Times New Roman"/>
              </a:rPr>
              <a:t>nage</a:t>
            </a:r>
            <a:r>
              <a:rPr lang="fr-FR" dirty="0">
                <a:latin typeface="Times New Roman"/>
                <a:cs typeface="Times New Roman"/>
              </a:rPr>
              <a:t>.</a:t>
            </a:r>
            <a:endParaRPr lang="fr-FR" sz="1800" dirty="0">
              <a:latin typeface="Times New Roman"/>
              <a:cs typeface="Times New Roman"/>
            </a:endParaRPr>
          </a:p>
        </p:txBody>
      </p:sp>
      <p:sp>
        <p:nvSpPr>
          <p:cNvPr id="5" name="object 5"/>
          <p:cNvSpPr txBox="1"/>
          <p:nvPr/>
        </p:nvSpPr>
        <p:spPr>
          <a:xfrm>
            <a:off x="5986653" y="285507"/>
            <a:ext cx="3855847" cy="615553"/>
          </a:xfrm>
          <a:prstGeom prst="rect">
            <a:avLst/>
          </a:prstGeom>
        </p:spPr>
        <p:txBody>
          <a:bodyPr vert="horz" wrap="square" lIns="0" tIns="0" rIns="0" bIns="0" rtlCol="0">
            <a:spAutoFit/>
          </a:bodyPr>
          <a:lstStyle/>
          <a:p>
            <a:pPr marL="12700">
              <a:lnSpc>
                <a:spcPct val="100000"/>
              </a:lnSpc>
            </a:pPr>
            <a:r>
              <a:rPr lang="fr-FR" sz="4000" dirty="0">
                <a:latin typeface="Arial"/>
                <a:cs typeface="Arial"/>
              </a:rPr>
              <a:t>La Boule de Feu</a:t>
            </a:r>
          </a:p>
        </p:txBody>
      </p:sp>
      <p:sp>
        <p:nvSpPr>
          <p:cNvPr id="6" name="object 6"/>
          <p:cNvSpPr txBox="1">
            <a:spLocks noGrp="1"/>
          </p:cNvSpPr>
          <p:nvPr>
            <p:ph type="title"/>
          </p:nvPr>
        </p:nvSpPr>
        <p:spPr>
          <a:xfrm>
            <a:off x="1112138" y="285507"/>
            <a:ext cx="8475472" cy="615553"/>
          </a:xfrm>
          <a:prstGeom prst="rect">
            <a:avLst/>
          </a:prstGeom>
        </p:spPr>
        <p:txBody>
          <a:bodyPr vert="horz" wrap="square" lIns="0" tIns="0" rIns="0" bIns="0" rtlCol="0">
            <a:spAutoFit/>
          </a:bodyPr>
          <a:lstStyle/>
          <a:p>
            <a:pPr marL="172720">
              <a:tabLst>
                <a:tab pos="5511800" algn="l"/>
              </a:tabLst>
            </a:pPr>
            <a:r>
              <a:rPr lang="fr-FR" dirty="0"/>
              <a:t>Déplacements</a:t>
            </a:r>
          </a:p>
        </p:txBody>
      </p:sp>
      <p:pic>
        <p:nvPicPr>
          <p:cNvPr id="7" name="Picture 400" descr="tip"/>
          <p:cNvPicPr/>
          <p:nvPr/>
        </p:nvPicPr>
        <p:blipFill>
          <a:blip r:embed="rId3">
            <a:extLst>
              <a:ext uri="{28A0092B-C50C-407E-A947-70E740481C1C}">
                <a14:useLocalDpi xmlns:a14="http://schemas.microsoft.com/office/drawing/2010/main" val="0"/>
              </a:ext>
            </a:extLst>
          </a:blip>
          <a:srcRect/>
          <a:stretch>
            <a:fillRect/>
          </a:stretch>
        </p:blipFill>
        <p:spPr bwMode="auto">
          <a:xfrm>
            <a:off x="9842500" y="428625"/>
            <a:ext cx="304800" cy="304800"/>
          </a:xfrm>
          <a:prstGeom prst="rect">
            <a:avLst/>
          </a:prstGeom>
          <a:noFill/>
          <a:ln>
            <a:noFill/>
          </a:ln>
        </p:spPr>
      </p:pic>
      <p:sp>
        <p:nvSpPr>
          <p:cNvPr id="8" name="Émoticône 7"/>
          <p:cNvSpPr/>
          <p:nvPr/>
        </p:nvSpPr>
        <p:spPr>
          <a:xfrm>
            <a:off x="10223500" y="428625"/>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1" name="ZoneTexte 10">
            <a:extLst>
              <a:ext uri="{FF2B5EF4-FFF2-40B4-BE49-F238E27FC236}">
                <a16:creationId xmlns:a16="http://schemas.microsoft.com/office/drawing/2014/main" id="{9A65F232-F262-4AA1-9F37-99FE8FD91197}"/>
              </a:ext>
            </a:extLst>
          </p:cNvPr>
          <p:cNvSpPr txBox="1"/>
          <p:nvPr/>
        </p:nvSpPr>
        <p:spPr>
          <a:xfrm>
            <a:off x="9385300" y="7134225"/>
            <a:ext cx="1143000" cy="369332"/>
          </a:xfrm>
          <a:prstGeom prst="rect">
            <a:avLst/>
          </a:prstGeom>
          <a:noFill/>
        </p:spPr>
        <p:txBody>
          <a:bodyPr wrap="square" rtlCol="0">
            <a:spAutoFit/>
          </a:bodyPr>
          <a:lstStyle/>
          <a:p>
            <a:pPr algn="ctr"/>
            <a:fld id="{971AACD6-0EB0-46AD-A4FC-1402C3F88328}" type="slidenum">
              <a:rPr lang="fr-FR" smtClean="0"/>
              <a:pPr algn="ctr"/>
              <a:t>9</a:t>
            </a:fld>
            <a:endParaRPr lang="fr-FR" dirty="0"/>
          </a:p>
        </p:txBody>
      </p:sp>
    </p:spTree>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12218</TotalTime>
  <Words>8274</Words>
  <Application>Microsoft Office PowerPoint</Application>
  <PresentationFormat>Personnalisé</PresentationFormat>
  <Paragraphs>1190</Paragraphs>
  <Slides>76</Slides>
  <Notes>75</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76</vt:i4>
      </vt:variant>
    </vt:vector>
  </HeadingPairs>
  <TitlesOfParts>
    <vt:vector size="84" baseType="lpstr">
      <vt:lpstr>Arial</vt:lpstr>
      <vt:lpstr>Calibri</vt:lpstr>
      <vt:lpstr>Calibri Light</vt:lpstr>
      <vt:lpstr>Courier New</vt:lpstr>
      <vt:lpstr>Times New Roman</vt:lpstr>
      <vt:lpstr>Trebuchet MS</vt:lpstr>
      <vt:lpstr>Wingdings</vt:lpstr>
      <vt:lpstr>Conception personnalisée</vt:lpstr>
      <vt:lpstr>Présentation PowerPoint</vt:lpstr>
      <vt:lpstr>Présentation PowerPoint</vt:lpstr>
      <vt:lpstr>Déplacements</vt:lpstr>
      <vt:lpstr>Déplacements</vt:lpstr>
      <vt:lpstr>Déplacements</vt:lpstr>
      <vt:lpstr>Déplacements</vt:lpstr>
      <vt:lpstr>Déplacements Le Labyrinthe</vt:lpstr>
      <vt:lpstr>Déplacements</vt:lpstr>
      <vt:lpstr>Déplacements</vt:lpstr>
      <vt:lpstr>Déplacements</vt:lpstr>
      <vt:lpstr>Déplacements</vt:lpstr>
      <vt:lpstr>Equilibre La Gargouille</vt:lpstr>
      <vt:lpstr>Equilibre 1, 2, 3 Squash</vt:lpstr>
      <vt:lpstr>Equilibre</vt:lpstr>
      <vt:lpstr>Equilibre</vt:lpstr>
      <vt:lpstr>Equilibre</vt:lpstr>
      <vt:lpstr>Equilibre</vt:lpstr>
      <vt:lpstr>Equilibre</vt:lpstr>
      <vt:lpstr>Equilibre</vt:lpstr>
      <vt:lpstr>Equilibre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Longue et Courte</vt:lpstr>
      <vt:lpstr>Longue et Courte</vt:lpstr>
      <vt:lpstr>Longue et Courte</vt:lpstr>
      <vt:lpstr>Droite et Gauche</vt:lpstr>
      <vt:lpstr>Droite et Gauche</vt:lpstr>
      <vt:lpstr>Droite et Gauche</vt:lpstr>
      <vt:lpstr>Droite et Gauche</vt:lpstr>
      <vt:lpstr>Haute et Basse</vt:lpstr>
      <vt:lpstr>Haute et Basse</vt:lpstr>
      <vt:lpstr>Haute et Basse Le Service</vt:lpstr>
      <vt:lpstr>Haute et Basse   Le Lobeur</vt:lpstr>
      <vt:lpstr>Vite et Lente Le Doseur</vt:lpstr>
      <vt:lpstr>Vite et Lente</vt:lpstr>
      <vt:lpstr>Vite et Lente L’Amorti</vt:lpstr>
      <vt:lpstr>Vite et Lente La Patate</vt:lpstr>
      <vt:lpstr>Tôt et Tard</vt:lpstr>
      <vt:lpstr>Tôt et Tard</vt:lpstr>
      <vt:lpstr>Tôt et Tard</vt:lpstr>
      <vt:lpstr>Avant et Après Le Volleyeur</vt:lpstr>
      <vt:lpstr>Avant et Après</vt:lpstr>
      <vt:lpstr>Avant et Après</vt:lpstr>
      <vt:lpstr>Avant et Après</vt:lpstr>
      <vt:lpstr>Avant et Après</vt:lpstr>
      <vt:lpstr>Directe et Indirecte Le Double But</vt:lpstr>
      <vt:lpstr>Directe et Indirecte</vt:lpstr>
      <vt:lpstr>Directe et Indirecte</vt:lpstr>
      <vt:lpstr>Rentrante et Sortante</vt:lpstr>
      <vt:lpstr>Rentrante et Sortante</vt:lpstr>
      <vt:lpstr>Rentrante et Sortante</vt:lpstr>
      <vt:lpstr>Rentrante et Sortante</vt:lpstr>
      <vt:lpstr>Rentrante et Sortante</vt:lpstr>
      <vt:lpstr>Rentrante et Sortante</vt:lpstr>
      <vt:lpstr>Plusieurs Trajectoires</vt:lpstr>
      <vt:lpstr>Plusieurs Trajectoires</vt:lpstr>
      <vt:lpstr>Plusieurs Trajectoires</vt:lpstr>
      <vt:lpstr>Plusieurs Trajectoires</vt:lpstr>
      <vt:lpstr>Plusieurs Trajectoires Le Petit Malin</vt:lpstr>
      <vt:lpstr>Plusieurs Trajectoires</vt:lpstr>
      <vt:lpstr>Plusieurs Trajectoires</vt:lpstr>
      <vt:lpstr>Jeu Associé</vt:lpstr>
      <vt:lpstr>Sport Associé</vt:lpstr>
      <vt:lpstr>Sport Associé</vt:lpstr>
      <vt:lpstr>Sport Associé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Nicolas SAJAT</dc:creator>
  <cp:lastModifiedBy>RBA</cp:lastModifiedBy>
  <cp:revision>72</cp:revision>
  <dcterms:created xsi:type="dcterms:W3CDTF">2016-09-25T20:05:29Z</dcterms:created>
  <dcterms:modified xsi:type="dcterms:W3CDTF">2019-02-15T11:53:39Z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2014-05-12T00:00:00Z</vt:filetime>
  </property>
  <property fmtid="{D5CDD505-2E9C-101B-9397-08002B2CF9AE}" pid="3" name="LastSaved">
    <vt:filetime>2016-09-25T00:00:00Z</vt:filetime>
  </property>
</Properties>
</file>